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30"/>
  </p:notesMasterIdLst>
  <p:handoutMasterIdLst>
    <p:handoutMasterId r:id="rId31"/>
  </p:handoutMasterIdLst>
  <p:sldIdLst>
    <p:sldId id="11852" r:id="rId5"/>
    <p:sldId id="341" r:id="rId6"/>
    <p:sldId id="12030" r:id="rId7"/>
    <p:sldId id="12028" r:id="rId8"/>
    <p:sldId id="12029" r:id="rId9"/>
    <p:sldId id="375" r:id="rId10"/>
    <p:sldId id="12031" r:id="rId11"/>
    <p:sldId id="12032" r:id="rId12"/>
    <p:sldId id="12033" r:id="rId13"/>
    <p:sldId id="12034" r:id="rId14"/>
    <p:sldId id="12035" r:id="rId15"/>
    <p:sldId id="12036" r:id="rId16"/>
    <p:sldId id="12038" r:id="rId17"/>
    <p:sldId id="12037" r:id="rId18"/>
    <p:sldId id="12039" r:id="rId19"/>
    <p:sldId id="12040" r:id="rId20"/>
    <p:sldId id="12041" r:id="rId21"/>
    <p:sldId id="12042" r:id="rId22"/>
    <p:sldId id="12043" r:id="rId23"/>
    <p:sldId id="12044" r:id="rId24"/>
    <p:sldId id="12045" r:id="rId25"/>
    <p:sldId id="12046" r:id="rId26"/>
    <p:sldId id="12047" r:id="rId27"/>
    <p:sldId id="12048" r:id="rId28"/>
    <p:sldId id="12050" r:id="rId29"/>
  </p:sldIdLst>
  <p:sldSz cx="24384000" cy="13716000"/>
  <p:notesSz cx="6858000" cy="9144000"/>
  <p:embeddedFontLst>
    <p:embeddedFont>
      <p:font typeface="ITC Avant Garde Pro Bk" panose="020B0502020202020204" charset="0"/>
      <p:regular r:id="rId32"/>
      <p:bold r:id="rId33"/>
      <p:italic r:id="rId34"/>
      <p:boldItalic r:id="rId3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1pPr>
    <a:lvl2pPr marL="0" marR="0" indent="45720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2pPr>
    <a:lvl3pPr marL="0" marR="0" indent="91440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3pPr>
    <a:lvl4pPr marL="0" marR="0" indent="137160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4pPr>
    <a:lvl5pPr marL="0" marR="0" indent="182880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5pPr>
    <a:lvl6pPr marL="0" marR="0" indent="228600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6pPr>
    <a:lvl7pPr marL="0" marR="0" indent="274320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7pPr>
    <a:lvl8pPr marL="0" marR="0" indent="320040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8pPr>
    <a:lvl9pPr marL="0" marR="0" indent="365760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6F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8"/>
    <p:restoredTop sz="94444"/>
  </p:normalViewPr>
  <p:slideViewPr>
    <p:cSldViewPr snapToGrid="0">
      <p:cViewPr varScale="1">
        <p:scale>
          <a:sx n="33" d="100"/>
          <a:sy n="33" d="100"/>
        </p:scale>
        <p:origin x="240" y="60"/>
      </p:cViewPr>
      <p:guideLst/>
    </p:cSldViewPr>
  </p:slideViewPr>
  <p:notesTextViewPr>
    <p:cViewPr>
      <p:scale>
        <a:sx n="1" d="1"/>
        <a:sy n="1" d="1"/>
      </p:scale>
      <p:origin x="0" y="0"/>
    </p:cViewPr>
  </p:notesText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9065AB-910F-E23B-BBDE-72E80A3CC3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428E979-9ADD-088F-E608-FD714C24CB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7E7E67-D9C9-D244-92E9-11D1580E2D84}" type="datetimeFigureOut">
              <a:rPr lang="en-US" smtClean="0"/>
              <a:t>5/14/2025</a:t>
            </a:fld>
            <a:endParaRPr lang="en-US"/>
          </a:p>
        </p:txBody>
      </p:sp>
      <p:sp>
        <p:nvSpPr>
          <p:cNvPr id="4" name="Footer Placeholder 3">
            <a:extLst>
              <a:ext uri="{FF2B5EF4-FFF2-40B4-BE49-F238E27FC236}">
                <a16:creationId xmlns:a16="http://schemas.microsoft.com/office/drawing/2014/main" id="{2C8A7561-FF18-A5CF-5E80-B7F607ED5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4470D9-8B6A-E948-339B-03C984979E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8DF6D4-B752-6247-AFB7-43B4EF7AF0B5}" type="slidenum">
              <a:rPr lang="en-US" smtClean="0"/>
              <a:t>‹nº›</a:t>
            </a:fld>
            <a:endParaRPr lang="en-US"/>
          </a:p>
        </p:txBody>
      </p:sp>
    </p:spTree>
    <p:extLst>
      <p:ext uri="{BB962C8B-B14F-4D97-AF65-F5344CB8AC3E}">
        <p14:creationId xmlns:p14="http://schemas.microsoft.com/office/powerpoint/2010/main" val="2624160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xfrm>
            <a:off x="1143000" y="685800"/>
            <a:ext cx="4572000" cy="3429000"/>
          </a:xfrm>
          <a:prstGeom prst="rect">
            <a:avLst/>
          </a:prstGeom>
        </p:spPr>
        <p:txBody>
          <a:bodyPr/>
          <a:lstStyle/>
          <a:p>
            <a:endParaRPr/>
          </a:p>
        </p:txBody>
      </p:sp>
      <p:sp>
        <p:nvSpPr>
          <p:cNvPr id="419" name="Shape 4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620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61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885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32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573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FA95C-E775-6838-AA92-B027BA4D8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02CDD-C8EC-C969-6303-B3727BFAE21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24189E-6284-76FB-4421-16EC5E1F150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6513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1 - MAIN MAS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D60A25-F15A-5A9A-05A0-A5364B9BE024}"/>
              </a:ext>
            </a:extLst>
          </p:cNvPr>
          <p:cNvPicPr>
            <a:picLocks noChangeAspect="1"/>
          </p:cNvPicPr>
          <p:nvPr userDrawn="1"/>
        </p:nvPicPr>
        <p:blipFill>
          <a:blip r:embed="rId2"/>
          <a:stretch>
            <a:fillRect/>
          </a:stretch>
        </p:blipFill>
        <p:spPr>
          <a:xfrm>
            <a:off x="3995910" y="0"/>
            <a:ext cx="20388090" cy="17970025"/>
          </a:xfrm>
          <a:prstGeom prst="rect">
            <a:avLst/>
          </a:prstGeom>
        </p:spPr>
      </p:pic>
      <p:pic>
        <p:nvPicPr>
          <p:cNvPr id="35" name="EFFIE_MASTER_WORDMARK_ONLY_WHITE_RGB.png" descr="EFFIE_MASTER_WORDMARK_ONLY_WHITE_RGB.png"/>
          <p:cNvPicPr>
            <a:picLocks noChangeAspect="1"/>
          </p:cNvPicPr>
          <p:nvPr/>
        </p:nvPicPr>
        <p:blipFill>
          <a:blip r:embed="rId3"/>
          <a:stretch>
            <a:fillRect/>
          </a:stretch>
        </p:blipFill>
        <p:spPr>
          <a:xfrm>
            <a:off x="15592344" y="9476346"/>
            <a:ext cx="8148930" cy="3615618"/>
          </a:xfrm>
          <a:prstGeom prst="rect">
            <a:avLst/>
          </a:prstGeom>
          <a:ln w="12700">
            <a:miter lim="400000"/>
          </a:ln>
        </p:spPr>
      </p:pic>
      <p:pic>
        <p:nvPicPr>
          <p:cNvPr id="36" name="EFFIE_MASTER_ICON_ONLY_GOLD_RGB.png" descr="EFFIE_MASTER_ICON_ONLY_GOLD_RGB.png"/>
          <p:cNvPicPr>
            <a:picLocks noChangeAspect="1"/>
          </p:cNvPicPr>
          <p:nvPr/>
        </p:nvPicPr>
        <p:blipFill>
          <a:blip r:embed="rId4"/>
          <a:stretch>
            <a:fillRect/>
          </a:stretch>
        </p:blipFill>
        <p:spPr>
          <a:xfrm>
            <a:off x="1263194" y="1505583"/>
            <a:ext cx="5122336" cy="4617317"/>
          </a:xfrm>
          <a:prstGeom prst="rect">
            <a:avLst/>
          </a:prstGeom>
          <a:ln w="12700">
            <a:miter lim="400000"/>
          </a:ln>
        </p:spPr>
      </p:pic>
      <p:sp>
        <p:nvSpPr>
          <p:cNvPr id="38" name="Slide Number"/>
          <p:cNvSpPr txBox="1">
            <a:spLocks noGrp="1"/>
          </p:cNvSpPr>
          <p:nvPr>
            <p:ph type="sldNum" sz="quarter" idx="2"/>
          </p:nvPr>
        </p:nvSpPr>
        <p:spPr>
          <a:xfrm>
            <a:off x="23202692" y="12538691"/>
            <a:ext cx="368505" cy="419101"/>
          </a:xfrm>
          <a:prstGeom prst="rect">
            <a:avLst/>
          </a:prstGeom>
        </p:spPr>
        <p:txBody>
          <a:bodyPr/>
          <a:lstStyle/>
          <a:p>
            <a:fld id="{86CB4B4D-7CA3-9044-876B-883B54F8677D}" type="slidenum">
              <a:t>‹nº›</a:t>
            </a:fld>
            <a:endParaRPr/>
          </a:p>
        </p:txBody>
      </p:sp>
      <p:sp>
        <p:nvSpPr>
          <p:cNvPr id="3" name="Presentation Title">
            <a:extLst>
              <a:ext uri="{FF2B5EF4-FFF2-40B4-BE49-F238E27FC236}">
                <a16:creationId xmlns:a16="http://schemas.microsoft.com/office/drawing/2014/main" id="{28EE9726-1BA3-5655-69FF-A1370CDED2F9}"/>
              </a:ext>
            </a:extLst>
          </p:cNvPr>
          <p:cNvSpPr txBox="1">
            <a:spLocks noGrp="1"/>
          </p:cNvSpPr>
          <p:nvPr>
            <p:ph type="title" hasCustomPrompt="1"/>
          </p:nvPr>
        </p:nvSpPr>
        <p:spPr>
          <a:xfrm>
            <a:off x="1955016" y="7286240"/>
            <a:ext cx="19594932" cy="2337710"/>
          </a:xfrm>
          <a:prstGeom prst="rect">
            <a:avLst/>
          </a:prstGeom>
        </p:spPr>
        <p:txBody>
          <a:bodyPr>
            <a:normAutofit/>
          </a:bodyPr>
          <a:lstStyle>
            <a:lvl1pPr>
              <a:lnSpc>
                <a:spcPct val="100000"/>
              </a:lnSpc>
              <a:defRPr sz="6600" spc="-171"/>
            </a:lvl1pPr>
          </a:lstStyle>
          <a:p>
            <a:r>
              <a:rPr dirty="0"/>
              <a:t>Presentation Title</a:t>
            </a:r>
            <a:r>
              <a:rPr lang="en-GB" dirty="0"/>
              <a:t>: </a:t>
            </a:r>
            <a:br>
              <a:rPr lang="en-GB" dirty="0"/>
            </a:br>
            <a:r>
              <a:rPr lang="en-GB" dirty="0"/>
              <a:t>Master title slide design</a:t>
            </a:r>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rizontal Charts">
    <p:spTree>
      <p:nvGrpSpPr>
        <p:cNvPr id="1" name=""/>
        <p:cNvGrpSpPr/>
        <p:nvPr/>
      </p:nvGrpSpPr>
      <p:grpSpPr>
        <a:xfrm>
          <a:off x="0" y="0"/>
          <a:ext cx="0" cy="0"/>
          <a:chOff x="0" y="0"/>
          <a:chExt cx="0" cy="0"/>
        </a:xfrm>
      </p:grpSpPr>
      <p:pic>
        <p:nvPicPr>
          <p:cNvPr id="14" name="Picture 6" descr="Picture 6">
            <a:extLst>
              <a:ext uri="{FF2B5EF4-FFF2-40B4-BE49-F238E27FC236}">
                <a16:creationId xmlns:a16="http://schemas.microsoft.com/office/drawing/2014/main" id="{F76F1A0D-CA08-EF66-05CE-0EA81A101C51}"/>
              </a:ext>
            </a:extLst>
          </p:cNvPr>
          <p:cNvPicPr>
            <a:picLocks noChangeAspect="1"/>
          </p:cNvPicPr>
          <p:nvPr userDrawn="1"/>
        </p:nvPicPr>
        <p:blipFill>
          <a:blip r:embed="rId2"/>
          <a:stretch>
            <a:fillRect/>
          </a:stretch>
        </p:blipFill>
        <p:spPr>
          <a:xfrm>
            <a:off x="0" y="0"/>
            <a:ext cx="24384295" cy="13716166"/>
          </a:xfrm>
          <a:prstGeom prst="rect">
            <a:avLst/>
          </a:prstGeom>
          <a:ln w="12700">
            <a:miter lim="400000"/>
          </a:ln>
        </p:spPr>
      </p:pic>
      <p:sp>
        <p:nvSpPr>
          <p:cNvPr id="15" name="Shape">
            <a:extLst>
              <a:ext uri="{FF2B5EF4-FFF2-40B4-BE49-F238E27FC236}">
                <a16:creationId xmlns:a16="http://schemas.microsoft.com/office/drawing/2014/main" id="{934F7E93-327A-84B8-1A9D-F9FF57C125BA}"/>
              </a:ext>
            </a:extLst>
          </p:cNvPr>
          <p:cNvSpPr/>
          <p:nvPr userDrawn="1"/>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pic>
        <p:nvPicPr>
          <p:cNvPr id="16" name="EFFIE_MASTER_ICON_ONLY_GOLD_RGB.png" descr="EFFIE_MASTER_ICON_ONLY_GOLD_RGB.png">
            <a:extLst>
              <a:ext uri="{FF2B5EF4-FFF2-40B4-BE49-F238E27FC236}">
                <a16:creationId xmlns:a16="http://schemas.microsoft.com/office/drawing/2014/main" id="{A56406DE-2F48-7CA0-3AB1-68E163EB1B44}"/>
              </a:ext>
            </a:extLst>
          </p:cNvPr>
          <p:cNvPicPr>
            <a:picLocks noChangeAspect="1"/>
          </p:cNvPicPr>
          <p:nvPr userDrawn="1"/>
        </p:nvPicPr>
        <p:blipFill>
          <a:blip r:embed="rId3"/>
          <a:stretch>
            <a:fillRect/>
          </a:stretch>
        </p:blipFill>
        <p:spPr>
          <a:xfrm>
            <a:off x="23181235" y="12429464"/>
            <a:ext cx="841885" cy="758883"/>
          </a:xfrm>
          <a:prstGeom prst="rect">
            <a:avLst/>
          </a:prstGeom>
          <a:ln w="12700">
            <a:miter lim="400000"/>
          </a:ln>
        </p:spPr>
      </p:pic>
      <p:sp>
        <p:nvSpPr>
          <p:cNvPr id="17" name="Presentation TITLE ・ PROJECT ・ VERSION…">
            <a:extLst>
              <a:ext uri="{FF2B5EF4-FFF2-40B4-BE49-F238E27FC236}">
                <a16:creationId xmlns:a16="http://schemas.microsoft.com/office/drawing/2014/main" id="{90DFE7D5-0FA6-C0FF-30D4-05E6E9E9793E}"/>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err="1">
                <a:latin typeface="ITC Avant Garde Pro Md" panose="020B0602020202020204" pitchFamily="34" charset="77"/>
              </a:rPr>
              <a:t>PrivaDO</a:t>
            </a:r>
            <a:r>
              <a:rPr lang="en-GB" b="0" i="0" spc="300" dirty="0">
                <a:latin typeface="ITC Avant Garde Pro Md" panose="020B0602020202020204" pitchFamily="34" charset="77"/>
              </a:rPr>
              <a:t> E </a:t>
            </a:r>
            <a:r>
              <a:rPr lang="en-GB" b="0" i="0" spc="300" dirty="0" err="1">
                <a:latin typeface="ITC Avant Garde Pro Md" panose="020B0602020202020204" pitchFamily="34" charset="77"/>
              </a:rPr>
              <a:t>confidenCial</a:t>
            </a:r>
            <a:endParaRPr lang="en-GB" b="0" i="0" spc="300" dirty="0">
              <a:latin typeface="ITC Avant Garde Pro Md" panose="020B0602020202020204" pitchFamily="34" charset="77"/>
            </a:endParaRPr>
          </a:p>
        </p:txBody>
      </p:sp>
      <p:sp>
        <p:nvSpPr>
          <p:cNvPr id="18" name="Slide Number">
            <a:extLst>
              <a:ext uri="{FF2B5EF4-FFF2-40B4-BE49-F238E27FC236}">
                <a16:creationId xmlns:a16="http://schemas.microsoft.com/office/drawing/2014/main" id="{DE7DD968-1F5D-BB17-56BA-4C177384CFF3}"/>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
        <p:nvSpPr>
          <p:cNvPr id="22" name="Slide Title">
            <a:extLst>
              <a:ext uri="{FF2B5EF4-FFF2-40B4-BE49-F238E27FC236}">
                <a16:creationId xmlns:a16="http://schemas.microsoft.com/office/drawing/2014/main" id="{A39E1EFD-1C9E-E8D6-3D94-C8A53108C7AB}"/>
              </a:ext>
            </a:extLst>
          </p:cNvPr>
          <p:cNvSpPr txBox="1">
            <a:spLocks noGrp="1"/>
          </p:cNvSpPr>
          <p:nvPr>
            <p:ph type="title" hasCustomPrompt="1"/>
          </p:nvPr>
        </p:nvSpPr>
        <p:spPr>
          <a:xfrm>
            <a:off x="1242033" y="1281563"/>
            <a:ext cx="21193793" cy="1835710"/>
          </a:xfrm>
          <a:prstGeom prst="rect">
            <a:avLst/>
          </a:prstGeom>
        </p:spPr>
        <p:txBody>
          <a:bodyPr>
            <a:normAutofit/>
          </a:bodyPr>
          <a:lstStyle>
            <a:lvl1pPr>
              <a:defRPr sz="5400">
                <a:solidFill>
                  <a:srgbClr val="946F1F"/>
                </a:solidFill>
              </a:defRPr>
            </a:lvl1pPr>
          </a:lstStyle>
          <a:p>
            <a:r>
              <a:rPr dirty="0"/>
              <a:t>Slide Title</a:t>
            </a:r>
            <a:r>
              <a:rPr lang="en-GB" dirty="0"/>
              <a:t>: Horizontal Charts</a:t>
            </a:r>
            <a:endParaRPr dirty="0"/>
          </a:p>
        </p:txBody>
      </p:sp>
      <p:sp>
        <p:nvSpPr>
          <p:cNvPr id="3" name="Body Level One…">
            <a:extLst>
              <a:ext uri="{FF2B5EF4-FFF2-40B4-BE49-F238E27FC236}">
                <a16:creationId xmlns:a16="http://schemas.microsoft.com/office/drawing/2014/main" id="{F047AE52-ADF4-0C90-C51B-3504533C72F2}"/>
              </a:ext>
            </a:extLst>
          </p:cNvPr>
          <p:cNvSpPr txBox="1">
            <a:spLocks noGrp="1"/>
          </p:cNvSpPr>
          <p:nvPr>
            <p:ph type="body" idx="12" hasCustomPrompt="1"/>
          </p:nvPr>
        </p:nvSpPr>
        <p:spPr>
          <a:xfrm>
            <a:off x="1121229" y="3516874"/>
            <a:ext cx="21314598" cy="1763924"/>
          </a:xfrm>
          <a:prstGeom prst="rect">
            <a:avLst/>
          </a:prstGeom>
          <a:solidFill>
            <a:schemeClr val="tx1"/>
          </a:solidFill>
        </p:spPr>
        <p:txBody>
          <a:bodyPr lIns="540000" tIns="180000" rIns="720000" bIns="180000" numCol="1" anchor="ctr">
            <a:normAutofit/>
          </a:bodyPr>
          <a:lstStyle>
            <a:lvl1pPr marL="0" indent="0" algn="l">
              <a:buSzPct val="90000"/>
              <a:buFontTx/>
              <a:buNone/>
              <a:defRPr sz="4400" b="1" i="0" spc="-50" baseline="0">
                <a:solidFill>
                  <a:schemeClr val="accent4"/>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Horizontal Charts: Body copy goes here</a:t>
            </a:r>
            <a:endParaRPr dirty="0"/>
          </a:p>
        </p:txBody>
      </p:sp>
      <p:sp>
        <p:nvSpPr>
          <p:cNvPr id="4" name="Body Level One…">
            <a:extLst>
              <a:ext uri="{FF2B5EF4-FFF2-40B4-BE49-F238E27FC236}">
                <a16:creationId xmlns:a16="http://schemas.microsoft.com/office/drawing/2014/main" id="{071E37AA-B0AC-7E3C-C4C8-BD05CE5F9184}"/>
              </a:ext>
            </a:extLst>
          </p:cNvPr>
          <p:cNvSpPr txBox="1">
            <a:spLocks noGrp="1"/>
          </p:cNvSpPr>
          <p:nvPr>
            <p:ph type="body" idx="13" hasCustomPrompt="1"/>
          </p:nvPr>
        </p:nvSpPr>
        <p:spPr>
          <a:xfrm>
            <a:off x="1121229" y="5553492"/>
            <a:ext cx="21314598" cy="1763924"/>
          </a:xfrm>
          <a:prstGeom prst="rect">
            <a:avLst/>
          </a:prstGeom>
          <a:solidFill>
            <a:schemeClr val="tx1"/>
          </a:solidFill>
        </p:spPr>
        <p:txBody>
          <a:bodyPr lIns="540000" tIns="180000" rIns="720000" bIns="180000" numCol="1" anchor="ctr">
            <a:normAutofit/>
          </a:bodyPr>
          <a:lstStyle>
            <a:lvl1pPr marL="0" indent="0" algn="l">
              <a:buSzPct val="90000"/>
              <a:buFontTx/>
              <a:buNone/>
              <a:defRPr sz="4400" b="1" i="0" spc="-50" baseline="0">
                <a:solidFill>
                  <a:schemeClr val="accent4"/>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Horizontal Charts: Body copy goes here</a:t>
            </a:r>
            <a:endParaRPr dirty="0"/>
          </a:p>
        </p:txBody>
      </p:sp>
      <p:sp>
        <p:nvSpPr>
          <p:cNvPr id="5" name="Body Level One…">
            <a:extLst>
              <a:ext uri="{FF2B5EF4-FFF2-40B4-BE49-F238E27FC236}">
                <a16:creationId xmlns:a16="http://schemas.microsoft.com/office/drawing/2014/main" id="{F2D47E6F-4DD0-3A96-1988-6A9A0C9DF734}"/>
              </a:ext>
            </a:extLst>
          </p:cNvPr>
          <p:cNvSpPr txBox="1">
            <a:spLocks noGrp="1"/>
          </p:cNvSpPr>
          <p:nvPr>
            <p:ph type="body" idx="14" hasCustomPrompt="1"/>
          </p:nvPr>
        </p:nvSpPr>
        <p:spPr>
          <a:xfrm>
            <a:off x="1121229" y="7590110"/>
            <a:ext cx="21314598" cy="1763924"/>
          </a:xfrm>
          <a:prstGeom prst="rect">
            <a:avLst/>
          </a:prstGeom>
          <a:solidFill>
            <a:schemeClr val="tx1"/>
          </a:solidFill>
        </p:spPr>
        <p:txBody>
          <a:bodyPr lIns="540000" tIns="180000" rIns="720000" bIns="180000" numCol="1" anchor="ctr">
            <a:normAutofit/>
          </a:bodyPr>
          <a:lstStyle>
            <a:lvl1pPr marL="0" indent="0" algn="l">
              <a:buSzPct val="90000"/>
              <a:buFontTx/>
              <a:buNone/>
              <a:defRPr sz="4400" b="1" i="0" spc="-50" baseline="0">
                <a:solidFill>
                  <a:schemeClr val="accent4"/>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Horizontal Charts: Body copy goes here</a:t>
            </a:r>
            <a:endParaRPr dirty="0"/>
          </a:p>
        </p:txBody>
      </p:sp>
      <p:sp>
        <p:nvSpPr>
          <p:cNvPr id="6" name="Body Level One…">
            <a:extLst>
              <a:ext uri="{FF2B5EF4-FFF2-40B4-BE49-F238E27FC236}">
                <a16:creationId xmlns:a16="http://schemas.microsoft.com/office/drawing/2014/main" id="{338CF485-DDC3-0C84-C08A-59BF1F0C5BA2}"/>
              </a:ext>
            </a:extLst>
          </p:cNvPr>
          <p:cNvSpPr txBox="1">
            <a:spLocks noGrp="1"/>
          </p:cNvSpPr>
          <p:nvPr>
            <p:ph type="body" idx="15" hasCustomPrompt="1"/>
          </p:nvPr>
        </p:nvSpPr>
        <p:spPr>
          <a:xfrm>
            <a:off x="1121229" y="9626728"/>
            <a:ext cx="21314598" cy="1763924"/>
          </a:xfrm>
          <a:prstGeom prst="rect">
            <a:avLst/>
          </a:prstGeom>
          <a:solidFill>
            <a:schemeClr val="tx1"/>
          </a:solidFill>
        </p:spPr>
        <p:txBody>
          <a:bodyPr lIns="540000" tIns="180000" rIns="720000" bIns="180000" numCol="1" anchor="ctr">
            <a:normAutofit/>
          </a:bodyPr>
          <a:lstStyle>
            <a:lvl1pPr marL="0" indent="0" algn="l">
              <a:buSzPct val="90000"/>
              <a:buFontTx/>
              <a:buNone/>
              <a:defRPr sz="4400" b="1" i="0" spc="-50" baseline="0">
                <a:solidFill>
                  <a:schemeClr val="accent4"/>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Horizontal Charts: Body copy goes here</a:t>
            </a:r>
            <a:endParaRPr dirty="0"/>
          </a:p>
        </p:txBody>
      </p:sp>
    </p:spTree>
    <p:extLst>
      <p:ext uri="{BB962C8B-B14F-4D97-AF65-F5344CB8AC3E}">
        <p14:creationId xmlns:p14="http://schemas.microsoft.com/office/powerpoint/2010/main" val="92574034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PAGE + CONTACT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D60A25-F15A-5A9A-05A0-A5364B9BE024}"/>
              </a:ext>
            </a:extLst>
          </p:cNvPr>
          <p:cNvPicPr>
            <a:picLocks noChangeAspect="1"/>
          </p:cNvPicPr>
          <p:nvPr userDrawn="1"/>
        </p:nvPicPr>
        <p:blipFill>
          <a:blip r:embed="rId2"/>
          <a:stretch>
            <a:fillRect/>
          </a:stretch>
        </p:blipFill>
        <p:spPr>
          <a:xfrm>
            <a:off x="3995910" y="0"/>
            <a:ext cx="20388090" cy="17970025"/>
          </a:xfrm>
          <a:prstGeom prst="rect">
            <a:avLst/>
          </a:prstGeom>
        </p:spPr>
      </p:pic>
      <p:pic>
        <p:nvPicPr>
          <p:cNvPr id="35" name="EFFIE_MASTER_WORDMARK_ONLY_WHITE_RGB.png" descr="EFFIE_MASTER_WORDMARK_ONLY_WHITE_RGB.png"/>
          <p:cNvPicPr>
            <a:picLocks noChangeAspect="1"/>
          </p:cNvPicPr>
          <p:nvPr/>
        </p:nvPicPr>
        <p:blipFill>
          <a:blip r:embed="rId3"/>
          <a:stretch>
            <a:fillRect/>
          </a:stretch>
        </p:blipFill>
        <p:spPr>
          <a:xfrm>
            <a:off x="15592344" y="9476346"/>
            <a:ext cx="8148930" cy="3615618"/>
          </a:xfrm>
          <a:prstGeom prst="rect">
            <a:avLst/>
          </a:prstGeom>
          <a:ln w="12700">
            <a:miter lim="400000"/>
          </a:ln>
        </p:spPr>
      </p:pic>
      <p:pic>
        <p:nvPicPr>
          <p:cNvPr id="36" name="EFFIE_MASTER_ICON_ONLY_GOLD_RGB.png" descr="EFFIE_MASTER_ICON_ONLY_GOLD_RGB.png"/>
          <p:cNvPicPr>
            <a:picLocks noChangeAspect="1"/>
          </p:cNvPicPr>
          <p:nvPr/>
        </p:nvPicPr>
        <p:blipFill>
          <a:blip r:embed="rId4"/>
          <a:stretch>
            <a:fillRect/>
          </a:stretch>
        </p:blipFill>
        <p:spPr>
          <a:xfrm>
            <a:off x="1263194" y="1505583"/>
            <a:ext cx="5122336" cy="4617317"/>
          </a:xfrm>
          <a:prstGeom prst="rect">
            <a:avLst/>
          </a:prstGeom>
          <a:ln w="12700">
            <a:miter lim="400000"/>
          </a:ln>
        </p:spPr>
      </p:pic>
      <p:sp>
        <p:nvSpPr>
          <p:cNvPr id="38" name="Slide Number"/>
          <p:cNvSpPr txBox="1">
            <a:spLocks noGrp="1"/>
          </p:cNvSpPr>
          <p:nvPr>
            <p:ph type="sldNum" sz="quarter" idx="2"/>
          </p:nvPr>
        </p:nvSpPr>
        <p:spPr>
          <a:xfrm>
            <a:off x="23202692" y="12538691"/>
            <a:ext cx="368505" cy="419101"/>
          </a:xfrm>
          <a:prstGeom prst="rect">
            <a:avLst/>
          </a:prstGeom>
        </p:spPr>
        <p:txBody>
          <a:bodyPr/>
          <a:lstStyle/>
          <a:p>
            <a:fld id="{86CB4B4D-7CA3-9044-876B-883B54F8677D}" type="slidenum">
              <a:t>‹nº›</a:t>
            </a:fld>
            <a:endParaRPr/>
          </a:p>
        </p:txBody>
      </p:sp>
      <p:sp>
        <p:nvSpPr>
          <p:cNvPr id="3" name="Presentation Title">
            <a:extLst>
              <a:ext uri="{FF2B5EF4-FFF2-40B4-BE49-F238E27FC236}">
                <a16:creationId xmlns:a16="http://schemas.microsoft.com/office/drawing/2014/main" id="{28EE9726-1BA3-5655-69FF-A1370CDED2F9}"/>
              </a:ext>
            </a:extLst>
          </p:cNvPr>
          <p:cNvSpPr txBox="1">
            <a:spLocks noGrp="1"/>
          </p:cNvSpPr>
          <p:nvPr>
            <p:ph type="title" hasCustomPrompt="1"/>
          </p:nvPr>
        </p:nvSpPr>
        <p:spPr>
          <a:xfrm>
            <a:off x="1955016" y="7286240"/>
            <a:ext cx="19594932" cy="2337710"/>
          </a:xfrm>
          <a:prstGeom prst="rect">
            <a:avLst/>
          </a:prstGeom>
        </p:spPr>
        <p:txBody>
          <a:bodyPr>
            <a:normAutofit/>
          </a:bodyPr>
          <a:lstStyle>
            <a:lvl1pPr>
              <a:lnSpc>
                <a:spcPct val="80000"/>
              </a:lnSpc>
              <a:defRPr sz="7200" spc="-171"/>
            </a:lvl1pPr>
          </a:lstStyle>
          <a:p>
            <a:r>
              <a:rPr lang="en-GB" dirty="0"/>
              <a:t>End Card: Thank You</a:t>
            </a:r>
            <a:endParaRPr dirty="0"/>
          </a:p>
        </p:txBody>
      </p:sp>
      <p:sp>
        <p:nvSpPr>
          <p:cNvPr id="7" name="Body Level One…">
            <a:extLst>
              <a:ext uri="{FF2B5EF4-FFF2-40B4-BE49-F238E27FC236}">
                <a16:creationId xmlns:a16="http://schemas.microsoft.com/office/drawing/2014/main" id="{A7FDC4A0-895F-AD3B-B89A-72ED372F57AC}"/>
              </a:ext>
            </a:extLst>
          </p:cNvPr>
          <p:cNvSpPr txBox="1">
            <a:spLocks noGrp="1"/>
          </p:cNvSpPr>
          <p:nvPr>
            <p:ph type="body" idx="1" hasCustomPrompt="1"/>
          </p:nvPr>
        </p:nvSpPr>
        <p:spPr>
          <a:xfrm>
            <a:off x="1955017" y="9666570"/>
            <a:ext cx="11446002" cy="2510610"/>
          </a:xfrm>
          <a:prstGeom prst="rect">
            <a:avLst/>
          </a:prstGeom>
        </p:spPr>
        <p:txBody>
          <a:bodyPr numCol="1" spcCol="1059689">
            <a:normAutofit/>
          </a:bodyPr>
          <a:lstStyle>
            <a:lvl1pPr defTabSz="2438338">
              <a:lnSpc>
                <a:spcPct val="100000"/>
              </a:lnSpc>
              <a:spcBef>
                <a:spcPts val="0"/>
              </a:spcBef>
              <a:buSzTx/>
              <a:buNone/>
              <a:defRPr sz="3200" b="1" i="0" spc="50" baseline="0">
                <a:solidFill>
                  <a:schemeClr val="accent4"/>
                </a:solidFill>
                <a:latin typeface="Avenir Next Demi Bold" panose="020B0503020202020204" pitchFamily="34" charset="0"/>
                <a:ea typeface="Avenir Next Demi Bold" panose="020B0503020202020204" pitchFamily="34" charset="0"/>
                <a:cs typeface="Avenir Next Demi Bold" panose="020B0503020202020204" pitchFamily="34" charset="0"/>
                <a:sym typeface="Avenir Light"/>
              </a:defRPr>
            </a:lvl1pPr>
            <a:lvl2pPr marL="0" indent="457200" defTabSz="2438338">
              <a:lnSpc>
                <a:spcPts val="3500"/>
              </a:lnSpc>
              <a:spcBef>
                <a:spcPts val="4500"/>
              </a:spcBef>
              <a:buSzTx/>
              <a:buNone/>
              <a:defRPr sz="2800" b="0" i="0" spc="0">
                <a:solidFill>
                  <a:schemeClr val="accent4"/>
                </a:solidFill>
                <a:latin typeface="Avenir Book" panose="02000503020000020003" pitchFamily="2" charset="0"/>
                <a:ea typeface="Avenir Book" panose="02000503020000020003" pitchFamily="2" charset="0"/>
                <a:cs typeface="Avenir Book" panose="02000503020000020003" pitchFamily="2" charset="0"/>
                <a:sym typeface="Avenir Light"/>
              </a:defRPr>
            </a:lvl2pPr>
            <a:lvl3pPr marL="0" indent="914400" defTabSz="2438338">
              <a:lnSpc>
                <a:spcPts val="3500"/>
              </a:lnSpc>
              <a:spcBef>
                <a:spcPts val="4500"/>
              </a:spcBef>
              <a:buSzTx/>
              <a:buNone/>
              <a:defRPr sz="2800" b="0" i="0" spc="0">
                <a:solidFill>
                  <a:schemeClr val="accent4"/>
                </a:solidFill>
                <a:latin typeface="Avenir Book" panose="02000503020000020003" pitchFamily="2" charset="0"/>
                <a:ea typeface="Avenir Book" panose="02000503020000020003" pitchFamily="2" charset="0"/>
                <a:cs typeface="Avenir Book" panose="02000503020000020003" pitchFamily="2" charset="0"/>
                <a:sym typeface="Avenir Light"/>
              </a:defRPr>
            </a:lvl3pPr>
            <a:lvl4pPr marL="0" indent="1371600" defTabSz="2438338">
              <a:lnSpc>
                <a:spcPts val="3500"/>
              </a:lnSpc>
              <a:spcBef>
                <a:spcPts val="4500"/>
              </a:spcBef>
              <a:buSzTx/>
              <a:buNone/>
              <a:defRPr sz="2800" b="0" i="0" spc="0">
                <a:solidFill>
                  <a:schemeClr val="accent4"/>
                </a:solidFill>
                <a:latin typeface="Avenir Book" panose="02000503020000020003" pitchFamily="2" charset="0"/>
                <a:ea typeface="Avenir Book" panose="02000503020000020003" pitchFamily="2" charset="0"/>
                <a:cs typeface="Avenir Book" panose="02000503020000020003" pitchFamily="2" charset="0"/>
                <a:sym typeface="Avenir Light"/>
              </a:defRPr>
            </a:lvl4pPr>
            <a:lvl5pPr marL="0" indent="1828800" defTabSz="2438338">
              <a:lnSpc>
                <a:spcPts val="3500"/>
              </a:lnSpc>
              <a:spcBef>
                <a:spcPts val="4500"/>
              </a:spcBef>
              <a:buSzTx/>
              <a:buNone/>
              <a:defRPr sz="2800" b="0" i="0" spc="0">
                <a:solidFill>
                  <a:schemeClr val="accent4"/>
                </a:solidFill>
                <a:latin typeface="Avenir Book" panose="02000503020000020003" pitchFamily="2" charset="0"/>
                <a:ea typeface="Avenir Book" panose="02000503020000020003" pitchFamily="2" charset="0"/>
                <a:cs typeface="Avenir Book" panose="02000503020000020003" pitchFamily="2" charset="0"/>
                <a:sym typeface="Avenir Light"/>
              </a:defRPr>
            </a:lvl5pPr>
          </a:lstStyle>
          <a:p>
            <a:r>
              <a:rPr lang="en-GB" dirty="0"/>
              <a:t>Contact Information</a:t>
            </a:r>
          </a:p>
          <a:p>
            <a:r>
              <a:rPr lang="en-GB" dirty="0"/>
              <a:t>Email:</a:t>
            </a:r>
          </a:p>
          <a:p>
            <a:r>
              <a:rPr lang="en-GB" dirty="0"/>
              <a:t>Phone:</a:t>
            </a:r>
          </a:p>
          <a:p>
            <a:r>
              <a:rPr lang="en-GB" dirty="0"/>
              <a:t>Website:</a:t>
            </a:r>
          </a:p>
        </p:txBody>
      </p:sp>
    </p:spTree>
    <p:extLst>
      <p:ext uri="{BB962C8B-B14F-4D97-AF65-F5344CB8AC3E}">
        <p14:creationId xmlns:p14="http://schemas.microsoft.com/office/powerpoint/2010/main" val="238389635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ICONS TO USE">
    <p:bg>
      <p:bgPr>
        <a:solidFill>
          <a:srgbClr val="FFFFFF"/>
        </a:solidFill>
        <a:effectLst/>
      </p:bgPr>
    </p:bg>
    <p:spTree>
      <p:nvGrpSpPr>
        <p:cNvPr id="1" name=""/>
        <p:cNvGrpSpPr/>
        <p:nvPr/>
      </p:nvGrpSpPr>
      <p:grpSpPr>
        <a:xfrm>
          <a:off x="0" y="0"/>
          <a:ext cx="0" cy="0"/>
          <a:chOff x="0" y="0"/>
          <a:chExt cx="0" cy="0"/>
        </a:xfrm>
      </p:grpSpPr>
      <p:pic>
        <p:nvPicPr>
          <p:cNvPr id="52" name="Picture 51" descr="A picture containing text, silhouette, night sky&#10;&#10;Description automatically generated">
            <a:extLst>
              <a:ext uri="{FF2B5EF4-FFF2-40B4-BE49-F238E27FC236}">
                <a16:creationId xmlns:a16="http://schemas.microsoft.com/office/drawing/2014/main" id="{425EF0AA-C6DD-45C1-5D43-D35D3F598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08347" y="1491820"/>
            <a:ext cx="2520000" cy="2085842"/>
          </a:xfrm>
          <a:prstGeom prst="rect">
            <a:avLst/>
          </a:prstGeom>
        </p:spPr>
      </p:pic>
      <p:pic>
        <p:nvPicPr>
          <p:cNvPr id="58" name="Picture 57" descr="Icon&#10;&#10;Description automatically generated">
            <a:extLst>
              <a:ext uri="{FF2B5EF4-FFF2-40B4-BE49-F238E27FC236}">
                <a16:creationId xmlns:a16="http://schemas.microsoft.com/office/drawing/2014/main" id="{E8AE72A4-A811-D373-A63C-CD5C2CA66F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1363" y="10065043"/>
            <a:ext cx="2520000" cy="2000899"/>
          </a:xfrm>
          <a:prstGeom prst="rect">
            <a:avLst/>
          </a:prstGeom>
        </p:spPr>
      </p:pic>
      <p:pic>
        <p:nvPicPr>
          <p:cNvPr id="54" name="Picture 53" descr="A picture containing graphical user interface&#10;&#10;Description automatically generated">
            <a:extLst>
              <a:ext uri="{FF2B5EF4-FFF2-40B4-BE49-F238E27FC236}">
                <a16:creationId xmlns:a16="http://schemas.microsoft.com/office/drawing/2014/main" id="{3004E1B8-3924-2898-47F2-4B689BCF4C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7953" y="818051"/>
            <a:ext cx="2079496" cy="2905299"/>
          </a:xfrm>
          <a:prstGeom prst="rect">
            <a:avLst/>
          </a:prstGeom>
        </p:spPr>
      </p:pic>
      <p:pic>
        <p:nvPicPr>
          <p:cNvPr id="56" name="Picture 55" descr="Icon&#10;&#10;Description automatically generated with medium confidence">
            <a:extLst>
              <a:ext uri="{FF2B5EF4-FFF2-40B4-BE49-F238E27FC236}">
                <a16:creationId xmlns:a16="http://schemas.microsoft.com/office/drawing/2014/main" id="{D0C6EFD9-1911-2797-839B-0BFD410FD4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19287" y="1063904"/>
            <a:ext cx="2079496" cy="2619624"/>
          </a:xfrm>
          <a:prstGeom prst="rect">
            <a:avLst/>
          </a:prstGeom>
        </p:spPr>
      </p:pic>
      <p:pic>
        <p:nvPicPr>
          <p:cNvPr id="60" name="Picture 59" descr="Graphical user interface&#10;&#10;Description automatically generated">
            <a:extLst>
              <a:ext uri="{FF2B5EF4-FFF2-40B4-BE49-F238E27FC236}">
                <a16:creationId xmlns:a16="http://schemas.microsoft.com/office/drawing/2014/main" id="{EA5FACF7-5699-A04B-D852-248497ABAE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41867" y="1112971"/>
            <a:ext cx="2079496" cy="2610379"/>
          </a:xfrm>
          <a:prstGeom prst="rect">
            <a:avLst/>
          </a:prstGeom>
        </p:spPr>
      </p:pic>
      <p:pic>
        <p:nvPicPr>
          <p:cNvPr id="62" name="Picture 61" descr="Icon&#10;&#10;Description automatically generated">
            <a:extLst>
              <a:ext uri="{FF2B5EF4-FFF2-40B4-BE49-F238E27FC236}">
                <a16:creationId xmlns:a16="http://schemas.microsoft.com/office/drawing/2014/main" id="{5656C234-E43F-4DCE-D842-68AE9DB0C86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14631" y="1044223"/>
            <a:ext cx="2079496" cy="2618987"/>
          </a:xfrm>
          <a:prstGeom prst="rect">
            <a:avLst/>
          </a:prstGeom>
        </p:spPr>
      </p:pic>
      <p:pic>
        <p:nvPicPr>
          <p:cNvPr id="64" name="Picture 63" descr="Arrow&#10;&#10;Description automatically generated">
            <a:extLst>
              <a:ext uri="{FF2B5EF4-FFF2-40B4-BE49-F238E27FC236}">
                <a16:creationId xmlns:a16="http://schemas.microsoft.com/office/drawing/2014/main" id="{63EFB23E-B8A9-4336-447C-8255956E8AC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008347" y="9704180"/>
            <a:ext cx="2520000" cy="2520000"/>
          </a:xfrm>
          <a:prstGeom prst="rect">
            <a:avLst/>
          </a:prstGeom>
        </p:spPr>
      </p:pic>
      <p:pic>
        <p:nvPicPr>
          <p:cNvPr id="66" name="Picture 65" descr="Shape, arrow&#10;&#10;Description automatically generated">
            <a:extLst>
              <a:ext uri="{FF2B5EF4-FFF2-40B4-BE49-F238E27FC236}">
                <a16:creationId xmlns:a16="http://schemas.microsoft.com/office/drawing/2014/main" id="{85156CCD-E140-0051-AEB4-74843D5719B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706019" y="1834299"/>
            <a:ext cx="2520000" cy="1884090"/>
          </a:xfrm>
          <a:prstGeom prst="rect">
            <a:avLst/>
          </a:prstGeom>
        </p:spPr>
      </p:pic>
      <p:pic>
        <p:nvPicPr>
          <p:cNvPr id="68" name="Picture 67" descr="A picture containing icon&#10;&#10;Description automatically generated">
            <a:extLst>
              <a:ext uri="{FF2B5EF4-FFF2-40B4-BE49-F238E27FC236}">
                <a16:creationId xmlns:a16="http://schemas.microsoft.com/office/drawing/2014/main" id="{DA854F16-FB46-4234-B87B-2BDFCECAE83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94379" y="5675197"/>
            <a:ext cx="2520000" cy="2000899"/>
          </a:xfrm>
          <a:prstGeom prst="rect">
            <a:avLst/>
          </a:prstGeom>
        </p:spPr>
      </p:pic>
      <p:pic>
        <p:nvPicPr>
          <p:cNvPr id="70" name="Picture 69" descr="Shape, arrow&#10;&#10;Description automatically generated">
            <a:extLst>
              <a:ext uri="{FF2B5EF4-FFF2-40B4-BE49-F238E27FC236}">
                <a16:creationId xmlns:a16="http://schemas.microsoft.com/office/drawing/2014/main" id="{F3CE3B07-EA97-3AC6-B526-E15094A45A8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99035" y="5156096"/>
            <a:ext cx="2520000" cy="2520000"/>
          </a:xfrm>
          <a:prstGeom prst="rect">
            <a:avLst/>
          </a:prstGeom>
        </p:spPr>
      </p:pic>
      <p:pic>
        <p:nvPicPr>
          <p:cNvPr id="72" name="Picture 71" descr="Icon&#10;&#10;Description automatically generated">
            <a:extLst>
              <a:ext uri="{FF2B5EF4-FFF2-40B4-BE49-F238E27FC236}">
                <a16:creationId xmlns:a16="http://schemas.microsoft.com/office/drawing/2014/main" id="{AE1FDE7B-051E-BAFC-4D28-F9BDCA4426C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496707" y="4918067"/>
            <a:ext cx="2520000" cy="2758029"/>
          </a:xfrm>
          <a:prstGeom prst="rect">
            <a:avLst/>
          </a:prstGeom>
        </p:spPr>
      </p:pic>
      <p:pic>
        <p:nvPicPr>
          <p:cNvPr id="74" name="Picture 73" descr="Icon&#10;&#10;Description automatically generated">
            <a:extLst>
              <a:ext uri="{FF2B5EF4-FFF2-40B4-BE49-F238E27FC236}">
                <a16:creationId xmlns:a16="http://schemas.microsoft.com/office/drawing/2014/main" id="{053CD9AC-8E32-1AEB-520A-4F8F1E67AAD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01363" y="5156096"/>
            <a:ext cx="2520000" cy="2520000"/>
          </a:xfrm>
          <a:prstGeom prst="rect">
            <a:avLst/>
          </a:prstGeom>
        </p:spPr>
      </p:pic>
      <p:pic>
        <p:nvPicPr>
          <p:cNvPr id="76" name="Picture 75" descr="Graphical user interface&#10;&#10;Description automatically generated with low confidence">
            <a:extLst>
              <a:ext uri="{FF2B5EF4-FFF2-40B4-BE49-F238E27FC236}">
                <a16:creationId xmlns:a16="http://schemas.microsoft.com/office/drawing/2014/main" id="{2878C71A-81BF-0FA6-F23F-218D348D594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706019" y="5649843"/>
            <a:ext cx="2520000" cy="2000899"/>
          </a:xfrm>
          <a:prstGeom prst="rect">
            <a:avLst/>
          </a:prstGeom>
        </p:spPr>
      </p:pic>
      <p:pic>
        <p:nvPicPr>
          <p:cNvPr id="78" name="Picture 77" descr="A picture containing dark&#10;&#10;Description automatically generated">
            <a:extLst>
              <a:ext uri="{FF2B5EF4-FFF2-40B4-BE49-F238E27FC236}">
                <a16:creationId xmlns:a16="http://schemas.microsoft.com/office/drawing/2014/main" id="{9682E75F-B65E-78A6-C932-4B382C3EC90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99035" y="10067403"/>
            <a:ext cx="2520000" cy="1998539"/>
          </a:xfrm>
          <a:prstGeom prst="rect">
            <a:avLst/>
          </a:prstGeom>
        </p:spPr>
      </p:pic>
      <p:pic>
        <p:nvPicPr>
          <p:cNvPr id="80" name="Picture 79" descr="Icon&#10;&#10;Description automatically generated">
            <a:extLst>
              <a:ext uri="{FF2B5EF4-FFF2-40B4-BE49-F238E27FC236}">
                <a16:creationId xmlns:a16="http://schemas.microsoft.com/office/drawing/2014/main" id="{DFD72F10-5CD3-894E-4D03-B3CBEF27F18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403691" y="9543580"/>
            <a:ext cx="2520000" cy="2522362"/>
          </a:xfrm>
          <a:prstGeom prst="rect">
            <a:avLst/>
          </a:prstGeom>
        </p:spPr>
      </p:pic>
      <p:pic>
        <p:nvPicPr>
          <p:cNvPr id="82" name="Picture 81" descr="Icon&#10;&#10;Description automatically generated with medium confidence">
            <a:extLst>
              <a:ext uri="{FF2B5EF4-FFF2-40B4-BE49-F238E27FC236}">
                <a16:creationId xmlns:a16="http://schemas.microsoft.com/office/drawing/2014/main" id="{0AD57F1A-2296-477C-267E-DBAFE1FBD0D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496707" y="10065530"/>
            <a:ext cx="2520000" cy="2000899"/>
          </a:xfrm>
          <a:prstGeom prst="rect">
            <a:avLst/>
          </a:prstGeom>
        </p:spPr>
      </p:pic>
      <p:pic>
        <p:nvPicPr>
          <p:cNvPr id="84" name="Picture 83" descr="Background pattern&#10;&#10;Description automatically generated with low confidence">
            <a:extLst>
              <a:ext uri="{FF2B5EF4-FFF2-40B4-BE49-F238E27FC236}">
                <a16:creationId xmlns:a16="http://schemas.microsoft.com/office/drawing/2014/main" id="{EDFA6B83-F128-7B66-A43D-9D40B7C269C8}"/>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94379" y="10065530"/>
            <a:ext cx="2520000" cy="2000412"/>
          </a:xfrm>
          <a:prstGeom prst="rect">
            <a:avLst/>
          </a:prstGeom>
        </p:spPr>
      </p:pic>
      <p:pic>
        <p:nvPicPr>
          <p:cNvPr id="86" name="Picture 85" descr="A picture containing night sky&#10;&#10;Description automatically generated">
            <a:extLst>
              <a:ext uri="{FF2B5EF4-FFF2-40B4-BE49-F238E27FC236}">
                <a16:creationId xmlns:a16="http://schemas.microsoft.com/office/drawing/2014/main" id="{2C796E5E-06C0-0ECF-F766-CD1233129D4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403691" y="1198389"/>
            <a:ext cx="2520000" cy="2520000"/>
          </a:xfrm>
          <a:prstGeom prst="rect">
            <a:avLst/>
          </a:prstGeom>
        </p:spPr>
      </p:pic>
      <p:pic>
        <p:nvPicPr>
          <p:cNvPr id="88" name="Picture 87" descr="A picture containing text, mug, kitchen appliance&#10;&#10;Description automatically generated">
            <a:extLst>
              <a:ext uri="{FF2B5EF4-FFF2-40B4-BE49-F238E27FC236}">
                <a16:creationId xmlns:a16="http://schemas.microsoft.com/office/drawing/2014/main" id="{72CD5106-5EC5-2138-1C14-75A943CDA09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7706019" y="9862418"/>
            <a:ext cx="2520000" cy="2203524"/>
          </a:xfrm>
          <a:prstGeom prst="rect">
            <a:avLst/>
          </a:prstGeom>
        </p:spPr>
      </p:pic>
      <p:pic>
        <p:nvPicPr>
          <p:cNvPr id="90" name="Picture 89" descr="Icon&#10;&#10;Description automatically generated">
            <a:extLst>
              <a:ext uri="{FF2B5EF4-FFF2-40B4-BE49-F238E27FC236}">
                <a16:creationId xmlns:a16="http://schemas.microsoft.com/office/drawing/2014/main" id="{AB0E856A-C8A8-0819-216E-E8F2406EAA5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4403691" y="5675197"/>
            <a:ext cx="2520000" cy="2000899"/>
          </a:xfrm>
          <a:prstGeom prst="rect">
            <a:avLst/>
          </a:prstGeom>
        </p:spPr>
      </p:pic>
      <p:pic>
        <p:nvPicPr>
          <p:cNvPr id="92" name="Picture 91" descr="A picture containing icon&#10;&#10;Description automatically generated">
            <a:extLst>
              <a:ext uri="{FF2B5EF4-FFF2-40B4-BE49-F238E27FC236}">
                <a16:creationId xmlns:a16="http://schemas.microsoft.com/office/drawing/2014/main" id="{3575B626-9050-B740-C39E-B2DBFEFA5B1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1008347" y="5029553"/>
            <a:ext cx="2520000" cy="2646543"/>
          </a:xfrm>
          <a:prstGeom prst="rect">
            <a:avLst/>
          </a:prstGeom>
        </p:spPr>
      </p:pic>
    </p:spTree>
    <p:extLst>
      <p:ext uri="{BB962C8B-B14F-4D97-AF65-F5344CB8AC3E}">
        <p14:creationId xmlns:p14="http://schemas.microsoft.com/office/powerpoint/2010/main" val="24551009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ICONS TO USE">
    <p:bg>
      <p:bgPr>
        <a:solidFill>
          <a:schemeClr val="tx2"/>
        </a:solidFill>
        <a:effectLst/>
      </p:bgPr>
    </p:bg>
    <p:spTree>
      <p:nvGrpSpPr>
        <p:cNvPr id="1" name=""/>
        <p:cNvGrpSpPr/>
        <p:nvPr/>
      </p:nvGrpSpPr>
      <p:grpSpPr>
        <a:xfrm>
          <a:off x="0" y="0"/>
          <a:ext cx="0" cy="0"/>
          <a:chOff x="0" y="0"/>
          <a:chExt cx="0" cy="0"/>
        </a:xfrm>
      </p:grpSpPr>
      <p:pic>
        <p:nvPicPr>
          <p:cNvPr id="43" name="Picture 42" descr="Logo&#10;&#10;Description automatically generated">
            <a:extLst>
              <a:ext uri="{FF2B5EF4-FFF2-40B4-BE49-F238E27FC236}">
                <a16:creationId xmlns:a16="http://schemas.microsoft.com/office/drawing/2014/main" id="{16BF49BA-5E37-81CB-E47A-73392666DE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08347" y="5100005"/>
            <a:ext cx="2520000" cy="2517640"/>
          </a:xfrm>
          <a:prstGeom prst="rect">
            <a:avLst/>
          </a:prstGeom>
        </p:spPr>
      </p:pic>
      <p:pic>
        <p:nvPicPr>
          <p:cNvPr id="3" name="Picture 2" descr="Logo&#10;&#10;Description automatically generated with medium confidence">
            <a:extLst>
              <a:ext uri="{FF2B5EF4-FFF2-40B4-BE49-F238E27FC236}">
                <a16:creationId xmlns:a16="http://schemas.microsoft.com/office/drawing/2014/main" id="{737AAAE3-2B70-5CB0-E19F-D871D02C1D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08347" y="1589250"/>
            <a:ext cx="2520000" cy="2085842"/>
          </a:xfrm>
          <a:prstGeom prst="rect">
            <a:avLst/>
          </a:prstGeom>
        </p:spPr>
      </p:pic>
      <p:pic>
        <p:nvPicPr>
          <p:cNvPr id="9" name="Picture 8" descr="Icon&#10;&#10;Description automatically generated">
            <a:extLst>
              <a:ext uri="{FF2B5EF4-FFF2-40B4-BE49-F238E27FC236}">
                <a16:creationId xmlns:a16="http://schemas.microsoft.com/office/drawing/2014/main" id="{8BA72743-3A79-654A-D5F3-46635D80F4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2000" y="10064555"/>
            <a:ext cx="2520000" cy="2000899"/>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1C143E4A-8EC5-F454-3E77-DC826C3EE2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53943" y="940615"/>
            <a:ext cx="2116399" cy="2956857"/>
          </a:xfrm>
          <a:prstGeom prst="rect">
            <a:avLst/>
          </a:prstGeom>
        </p:spPr>
      </p:pic>
      <p:pic>
        <p:nvPicPr>
          <p:cNvPr id="7" name="Picture 6" descr="Shape, arrow&#10;&#10;Description automatically generated">
            <a:extLst>
              <a:ext uri="{FF2B5EF4-FFF2-40B4-BE49-F238E27FC236}">
                <a16:creationId xmlns:a16="http://schemas.microsoft.com/office/drawing/2014/main" id="{7EB7C55C-5B69-CB8A-4C8A-75117D0AAF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3477" y="1090692"/>
            <a:ext cx="2116399" cy="2666113"/>
          </a:xfrm>
          <a:prstGeom prst="rect">
            <a:avLst/>
          </a:prstGeom>
        </p:spPr>
      </p:pic>
      <p:pic>
        <p:nvPicPr>
          <p:cNvPr id="11" name="Picture 10" descr="Icon&#10;&#10;Description automatically generated">
            <a:extLst>
              <a:ext uri="{FF2B5EF4-FFF2-40B4-BE49-F238E27FC236}">
                <a16:creationId xmlns:a16="http://schemas.microsoft.com/office/drawing/2014/main" id="{8B449508-598A-CDD2-5580-3E95C6B9A72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42977" y="1090692"/>
            <a:ext cx="2116399" cy="2656704"/>
          </a:xfrm>
          <a:prstGeom prst="rect">
            <a:avLst/>
          </a:prstGeom>
        </p:spPr>
      </p:pic>
      <p:pic>
        <p:nvPicPr>
          <p:cNvPr id="13" name="Picture 12" descr="Icon&#10;&#10;Description automatically generated">
            <a:extLst>
              <a:ext uri="{FF2B5EF4-FFF2-40B4-BE49-F238E27FC236}">
                <a16:creationId xmlns:a16="http://schemas.microsoft.com/office/drawing/2014/main" id="{7B1DFA80-8E2C-E817-E030-E0E9FAA0726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4089" y="1234037"/>
            <a:ext cx="2116399" cy="2665465"/>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884E8D3B-955E-18FA-F747-CC156B64393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008347" y="9545455"/>
            <a:ext cx="2520000" cy="2520000"/>
          </a:xfrm>
          <a:prstGeom prst="rect">
            <a:avLst/>
          </a:prstGeom>
        </p:spPr>
      </p:pic>
      <p:pic>
        <p:nvPicPr>
          <p:cNvPr id="17" name="Picture 16" descr="Icon&#10;&#10;Description automatically generated">
            <a:extLst>
              <a:ext uri="{FF2B5EF4-FFF2-40B4-BE49-F238E27FC236}">
                <a16:creationId xmlns:a16="http://schemas.microsoft.com/office/drawing/2014/main" id="{3604212F-C325-C76D-E1FE-348FE0809D4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782045" y="1791002"/>
            <a:ext cx="2520000" cy="1884090"/>
          </a:xfrm>
          <a:prstGeom prst="rect">
            <a:avLst/>
          </a:prstGeom>
        </p:spPr>
      </p:pic>
      <p:pic>
        <p:nvPicPr>
          <p:cNvPr id="19" name="Picture 18" descr="Logo, icon&#10;&#10;Description automatically generated">
            <a:extLst>
              <a:ext uri="{FF2B5EF4-FFF2-40B4-BE49-F238E27FC236}">
                <a16:creationId xmlns:a16="http://schemas.microsoft.com/office/drawing/2014/main" id="{37877744-CE07-20E6-D3EF-4F1D715AB9A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6366" y="5675195"/>
            <a:ext cx="2520000" cy="2000899"/>
          </a:xfrm>
          <a:prstGeom prst="rect">
            <a:avLst/>
          </a:prstGeom>
        </p:spPr>
      </p:pic>
      <p:pic>
        <p:nvPicPr>
          <p:cNvPr id="21" name="Picture 20" descr="Logo&#10;&#10;Description automatically generated">
            <a:extLst>
              <a:ext uri="{FF2B5EF4-FFF2-40B4-BE49-F238E27FC236}">
                <a16:creationId xmlns:a16="http://schemas.microsoft.com/office/drawing/2014/main" id="{6F6BF5FB-E4A5-D730-5846-80E13AE4A40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99035" y="5156094"/>
            <a:ext cx="2520000" cy="2520000"/>
          </a:xfrm>
          <a:prstGeom prst="rect">
            <a:avLst/>
          </a:prstGeom>
        </p:spPr>
      </p:pic>
      <p:pic>
        <p:nvPicPr>
          <p:cNvPr id="23" name="Picture 22" descr="Icon&#10;&#10;Description automatically generated">
            <a:extLst>
              <a:ext uri="{FF2B5EF4-FFF2-40B4-BE49-F238E27FC236}">
                <a16:creationId xmlns:a16="http://schemas.microsoft.com/office/drawing/2014/main" id="{7775D10C-988A-733B-4203-C32AB3DD06F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96707" y="4918066"/>
            <a:ext cx="2520000" cy="2758029"/>
          </a:xfrm>
          <a:prstGeom prst="rect">
            <a:avLst/>
          </a:prstGeom>
        </p:spPr>
      </p:pic>
      <p:pic>
        <p:nvPicPr>
          <p:cNvPr id="25" name="Picture 24" descr="Logo&#10;&#10;Description automatically generated with medium confidence">
            <a:extLst>
              <a:ext uri="{FF2B5EF4-FFF2-40B4-BE49-F238E27FC236}">
                <a16:creationId xmlns:a16="http://schemas.microsoft.com/office/drawing/2014/main" id="{6B32E8A1-528F-D93B-600E-FFBC6F7A523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932000" y="5156094"/>
            <a:ext cx="2520000" cy="2520000"/>
          </a:xfrm>
          <a:prstGeom prst="rect">
            <a:avLst/>
          </a:prstGeom>
        </p:spPr>
      </p:pic>
      <p:pic>
        <p:nvPicPr>
          <p:cNvPr id="27" name="Picture 26" descr="Icon&#10;&#10;Description automatically generated">
            <a:extLst>
              <a:ext uri="{FF2B5EF4-FFF2-40B4-BE49-F238E27FC236}">
                <a16:creationId xmlns:a16="http://schemas.microsoft.com/office/drawing/2014/main" id="{9D32332C-DEB1-24D3-224C-B2396E3ABCC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706019" y="5675195"/>
            <a:ext cx="2520000" cy="2000899"/>
          </a:xfrm>
          <a:prstGeom prst="rect">
            <a:avLst/>
          </a:prstGeom>
        </p:spPr>
      </p:pic>
      <p:pic>
        <p:nvPicPr>
          <p:cNvPr id="29" name="Picture 28" descr="Shape&#10;&#10;Description automatically generated">
            <a:extLst>
              <a:ext uri="{FF2B5EF4-FFF2-40B4-BE49-F238E27FC236}">
                <a16:creationId xmlns:a16="http://schemas.microsoft.com/office/drawing/2014/main" id="{376C6C8D-6A77-D66E-29DE-9EFF4409014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60309" y="10066915"/>
            <a:ext cx="2520000" cy="1998539"/>
          </a:xfrm>
          <a:prstGeom prst="rect">
            <a:avLst/>
          </a:prstGeom>
        </p:spPr>
      </p:pic>
      <p:pic>
        <p:nvPicPr>
          <p:cNvPr id="31" name="Picture 30" descr="Icon&#10;&#10;Description automatically generated">
            <a:extLst>
              <a:ext uri="{FF2B5EF4-FFF2-40B4-BE49-F238E27FC236}">
                <a16:creationId xmlns:a16="http://schemas.microsoft.com/office/drawing/2014/main" id="{072CD3E8-F822-9C23-3429-DA43D9A4790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403691" y="9543093"/>
            <a:ext cx="2520000" cy="2522362"/>
          </a:xfrm>
          <a:prstGeom prst="rect">
            <a:avLst/>
          </a:prstGeom>
        </p:spPr>
      </p:pic>
      <p:pic>
        <p:nvPicPr>
          <p:cNvPr id="33" name="Picture 32" descr="Shape, icon&#10;&#10;Description automatically generated">
            <a:extLst>
              <a:ext uri="{FF2B5EF4-FFF2-40B4-BE49-F238E27FC236}">
                <a16:creationId xmlns:a16="http://schemas.microsoft.com/office/drawing/2014/main" id="{15F3D325-DDEF-ECAC-594E-AD935DA93C6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52143" y="10064556"/>
            <a:ext cx="2520000" cy="2000899"/>
          </a:xfrm>
          <a:prstGeom prst="rect">
            <a:avLst/>
          </a:prstGeom>
        </p:spPr>
      </p:pic>
      <p:pic>
        <p:nvPicPr>
          <p:cNvPr id="35" name="Picture 34" descr="A picture containing icon&#10;&#10;Description automatically generated">
            <a:extLst>
              <a:ext uri="{FF2B5EF4-FFF2-40B4-BE49-F238E27FC236}">
                <a16:creationId xmlns:a16="http://schemas.microsoft.com/office/drawing/2014/main" id="{C30ED09D-5591-02A1-2B39-04ADB1F7E9A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306579" y="10065043"/>
            <a:ext cx="2520000" cy="2000412"/>
          </a:xfrm>
          <a:prstGeom prst="rect">
            <a:avLst/>
          </a:prstGeom>
        </p:spPr>
      </p:pic>
      <p:pic>
        <p:nvPicPr>
          <p:cNvPr id="37" name="Picture 36" descr="A picture containing logo&#10;&#10;Description automatically generated">
            <a:extLst>
              <a:ext uri="{FF2B5EF4-FFF2-40B4-BE49-F238E27FC236}">
                <a16:creationId xmlns:a16="http://schemas.microsoft.com/office/drawing/2014/main" id="{8BD58A2A-511C-C378-7D60-175F589CD55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441704" y="1155092"/>
            <a:ext cx="2520000" cy="2520000"/>
          </a:xfrm>
          <a:prstGeom prst="rect">
            <a:avLst/>
          </a:prstGeom>
        </p:spPr>
      </p:pic>
      <p:pic>
        <p:nvPicPr>
          <p:cNvPr id="39" name="Picture 38" descr="Logo, icon&#10;&#10;Description automatically generated with medium confidence">
            <a:extLst>
              <a:ext uri="{FF2B5EF4-FFF2-40B4-BE49-F238E27FC236}">
                <a16:creationId xmlns:a16="http://schemas.microsoft.com/office/drawing/2014/main" id="{756D818D-8DDC-09D6-A871-15402FBD729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7706019" y="9862418"/>
            <a:ext cx="2520000" cy="2203524"/>
          </a:xfrm>
          <a:prstGeom prst="rect">
            <a:avLst/>
          </a:prstGeom>
        </p:spPr>
      </p:pic>
      <p:pic>
        <p:nvPicPr>
          <p:cNvPr id="41" name="Picture 40" descr="Icon&#10;&#10;Description automatically generated">
            <a:extLst>
              <a:ext uri="{FF2B5EF4-FFF2-40B4-BE49-F238E27FC236}">
                <a16:creationId xmlns:a16="http://schemas.microsoft.com/office/drawing/2014/main" id="{16B1824E-90A2-8BB0-D694-E7563BD74619}"/>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4403691" y="5675196"/>
            <a:ext cx="2520000" cy="2000899"/>
          </a:xfrm>
          <a:prstGeom prst="rect">
            <a:avLst/>
          </a:prstGeom>
        </p:spPr>
      </p:pic>
      <p:sp>
        <p:nvSpPr>
          <p:cNvPr id="45" name="Slide Number Placeholder 44">
            <a:extLst>
              <a:ext uri="{FF2B5EF4-FFF2-40B4-BE49-F238E27FC236}">
                <a16:creationId xmlns:a16="http://schemas.microsoft.com/office/drawing/2014/main" id="{01A71944-F750-0ED3-B379-72FAD0063DED}"/>
              </a:ext>
            </a:extLst>
          </p:cNvPr>
          <p:cNvSpPr>
            <a:spLocks noGrp="1"/>
          </p:cNvSpPr>
          <p:nvPr>
            <p:ph type="sldNum" sz="quarter" idx="10"/>
          </p:nvPr>
        </p:nvSpPr>
        <p:spPr>
          <a:xfrm>
            <a:off x="765585" y="12599327"/>
            <a:ext cx="368504" cy="419101"/>
          </a:xfrm>
          <a:prstGeom prst="rect">
            <a:avLst/>
          </a:prstGeom>
        </p:spPr>
        <p:txBody>
          <a:bodyPr/>
          <a:lstStyle/>
          <a:p>
            <a:fld id="{86CB4B4D-7CA3-9044-876B-883B54F8677D}" type="slidenum">
              <a:rPr lang="en-GB" smtClean="0"/>
              <a:t>‹nº›</a:t>
            </a:fld>
            <a:endParaRPr lang="en-GB"/>
          </a:p>
        </p:txBody>
      </p:sp>
    </p:spTree>
    <p:extLst>
      <p:ext uri="{BB962C8B-B14F-4D97-AF65-F5344CB8AC3E}">
        <p14:creationId xmlns:p14="http://schemas.microsoft.com/office/powerpoint/2010/main" val="42378339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rgbClr val="FFFFFF"/>
        </a:solidFill>
        <a:effectLst/>
      </p:bgPr>
    </p:bg>
    <p:spTree>
      <p:nvGrpSpPr>
        <p:cNvPr id="1" name=""/>
        <p:cNvGrpSpPr/>
        <p:nvPr/>
      </p:nvGrpSpPr>
      <p:grpSpPr>
        <a:xfrm>
          <a:off x="0" y="0"/>
          <a:ext cx="0" cy="0"/>
          <a:chOff x="0" y="0"/>
          <a:chExt cx="0" cy="0"/>
        </a:xfrm>
      </p:grpSpPr>
      <p:sp>
        <p:nvSpPr>
          <p:cNvPr id="386" name="Slide Number"/>
          <p:cNvSpPr txBox="1">
            <a:spLocks noGrp="1"/>
          </p:cNvSpPr>
          <p:nvPr>
            <p:ph type="sldNum" sz="quarter" idx="2"/>
          </p:nvPr>
        </p:nvSpPr>
        <p:spPr>
          <a:xfrm>
            <a:off x="765585" y="12599329"/>
            <a:ext cx="368504" cy="419102"/>
          </a:xfrm>
          <a:prstGeom prst="rect">
            <a:avLst/>
          </a:prstGeom>
        </p:spPr>
        <p:txBody>
          <a:bodyPr/>
          <a:lstStyle/>
          <a:p>
            <a:fld id="{86CB4B4D-7CA3-9044-876B-883B54F8677D}" type="slidenum">
              <a:t>‹nº›</a:t>
            </a:fld>
            <a:endParaRPr/>
          </a:p>
        </p:txBody>
      </p:sp>
      <p:sp>
        <p:nvSpPr>
          <p:cNvPr id="385" name="Shape"/>
          <p:cNvSpPr/>
          <p:nvPr/>
        </p:nvSpPr>
        <p:spPr>
          <a:xfrm>
            <a:off x="-44327" y="11538518"/>
            <a:ext cx="25405885" cy="2294344"/>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12">
              <a:defRPr sz="3200" cap="none">
                <a:solidFill>
                  <a:srgbClr val="FFFFFF"/>
                </a:solidFill>
                <a:latin typeface="Helvetica Neue Medium"/>
                <a:ea typeface="Helvetica Neue Medium"/>
                <a:cs typeface="Helvetica Neue Medium"/>
                <a:sym typeface="Helvetica Neue Medium"/>
              </a:defRPr>
            </a:pPr>
            <a:endParaRPr sz="3200" dirty="0"/>
          </a:p>
        </p:txBody>
      </p:sp>
      <p:pic>
        <p:nvPicPr>
          <p:cNvPr id="5" name="EFFIE_MASTER_ICON_ONLY_GOLD_RGB.png" descr="EFFIE_MASTER_ICON_ONLY_GOLD_RGB.png">
            <a:extLst>
              <a:ext uri="{FF2B5EF4-FFF2-40B4-BE49-F238E27FC236}">
                <a16:creationId xmlns:a16="http://schemas.microsoft.com/office/drawing/2014/main" id="{1238C4E3-C3B4-FEED-1D7F-E6DF06F5B426}"/>
              </a:ext>
            </a:extLst>
          </p:cNvPr>
          <p:cNvPicPr>
            <a:picLocks noChangeAspect="1"/>
          </p:cNvPicPr>
          <p:nvPr userDrawn="1"/>
        </p:nvPicPr>
        <p:blipFill>
          <a:blip r:embed="rId2"/>
          <a:stretch>
            <a:fillRect/>
          </a:stretch>
        </p:blipFill>
        <p:spPr>
          <a:xfrm>
            <a:off x="23181236" y="12429464"/>
            <a:ext cx="841885" cy="758884"/>
          </a:xfrm>
          <a:prstGeom prst="rect">
            <a:avLst/>
          </a:prstGeom>
          <a:ln w="12700">
            <a:miter lim="400000"/>
          </a:ln>
        </p:spPr>
      </p:pic>
      <p:sp>
        <p:nvSpPr>
          <p:cNvPr id="2" name="Presentation TITLE ・ PROJECT ・ VERSION…">
            <a:extLst>
              <a:ext uri="{FF2B5EF4-FFF2-40B4-BE49-F238E27FC236}">
                <a16:creationId xmlns:a16="http://schemas.microsoft.com/office/drawing/2014/main" id="{4ED16BCA-C8D1-7F1F-3F6B-6F3F9974474F}"/>
              </a:ext>
            </a:extLst>
          </p:cNvPr>
          <p:cNvSpPr txBox="1"/>
          <p:nvPr userDrawn="1"/>
        </p:nvSpPr>
        <p:spPr>
          <a:xfrm>
            <a:off x="1271262" y="12490388"/>
            <a:ext cx="20200053"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20" rIns="45720" anchor="ctr">
            <a:normAutofit/>
          </a:bodyPr>
          <a:lstStyle/>
          <a:p>
            <a:pPr defTabSz="709940">
              <a:lnSpc>
                <a:spcPct val="150000"/>
              </a:lnSpc>
              <a:defRPr sz="1548" spc="77">
                <a:solidFill>
                  <a:srgbClr val="FFFFFF"/>
                </a:solidFill>
                <a:latin typeface="Avenir Book"/>
                <a:ea typeface="Avenir Book"/>
                <a:cs typeface="Avenir Book"/>
                <a:sym typeface="Avenir Book"/>
              </a:defRPr>
            </a:pPr>
            <a:r>
              <a:rPr lang="en-GB" sz="1549" b="0" i="0" spc="301" dirty="0">
                <a:latin typeface="ITC Avant Garde Pro Md" panose="020B0602020202020204" pitchFamily="34" charset="77"/>
              </a:rPr>
              <a:t>2025 EFFIE PORTUGAL</a:t>
            </a:r>
          </a:p>
        </p:txBody>
      </p:sp>
    </p:spTree>
    <p:extLst>
      <p:ext uri="{BB962C8B-B14F-4D97-AF65-F5344CB8AC3E}">
        <p14:creationId xmlns:p14="http://schemas.microsoft.com/office/powerpoint/2010/main" val="127542840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NAVIGATION / Agenda">
    <p:spTree>
      <p:nvGrpSpPr>
        <p:cNvPr id="1" name=""/>
        <p:cNvGrpSpPr/>
        <p:nvPr/>
      </p:nvGrpSpPr>
      <p:grpSpPr>
        <a:xfrm>
          <a:off x="0" y="0"/>
          <a:ext cx="0" cy="0"/>
          <a:chOff x="0" y="0"/>
          <a:chExt cx="0" cy="0"/>
        </a:xfrm>
      </p:grpSpPr>
      <p:pic>
        <p:nvPicPr>
          <p:cNvPr id="2" name="EFFIE_MASTER_ICON_ONLY_GOLD_RGB.png" descr="EFFIE_MASTER_ICON_ONLY_GOLD_RGB.png">
            <a:extLst>
              <a:ext uri="{FF2B5EF4-FFF2-40B4-BE49-F238E27FC236}">
                <a16:creationId xmlns:a16="http://schemas.microsoft.com/office/drawing/2014/main" id="{8FFA8B6C-FF65-BAF8-AB37-632201BEE1C7}"/>
              </a:ext>
            </a:extLst>
          </p:cNvPr>
          <p:cNvPicPr>
            <a:picLocks noChangeAspect="1"/>
          </p:cNvPicPr>
          <p:nvPr userDrawn="1"/>
        </p:nvPicPr>
        <p:blipFill>
          <a:blip r:embed="rId2"/>
          <a:stretch>
            <a:fillRect/>
          </a:stretch>
        </p:blipFill>
        <p:spPr>
          <a:xfrm>
            <a:off x="23181236" y="12429464"/>
            <a:ext cx="841885" cy="758884"/>
          </a:xfrm>
          <a:prstGeom prst="rect">
            <a:avLst/>
          </a:prstGeom>
          <a:ln w="12700">
            <a:miter lim="400000"/>
          </a:ln>
        </p:spPr>
      </p:pic>
      <p:sp>
        <p:nvSpPr>
          <p:cNvPr id="9" name="Slide Number">
            <a:extLst>
              <a:ext uri="{FF2B5EF4-FFF2-40B4-BE49-F238E27FC236}">
                <a16:creationId xmlns:a16="http://schemas.microsoft.com/office/drawing/2014/main" id="{C46FDE1E-A0A1-A089-B968-65932EE5545A}"/>
              </a:ext>
            </a:extLst>
          </p:cNvPr>
          <p:cNvSpPr txBox="1">
            <a:spLocks noGrp="1"/>
          </p:cNvSpPr>
          <p:nvPr>
            <p:ph type="sldNum" sz="quarter" idx="4"/>
          </p:nvPr>
        </p:nvSpPr>
        <p:spPr>
          <a:xfrm>
            <a:off x="653144" y="12551750"/>
            <a:ext cx="468085" cy="379592"/>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
        <p:nvSpPr>
          <p:cNvPr id="5" name="Body Level One…">
            <a:extLst>
              <a:ext uri="{FF2B5EF4-FFF2-40B4-BE49-F238E27FC236}">
                <a16:creationId xmlns:a16="http://schemas.microsoft.com/office/drawing/2014/main" id="{5DEE113F-C25E-D870-0835-6D468960D64C}"/>
              </a:ext>
            </a:extLst>
          </p:cNvPr>
          <p:cNvSpPr txBox="1">
            <a:spLocks noGrp="1"/>
          </p:cNvSpPr>
          <p:nvPr>
            <p:ph type="body" idx="10" hasCustomPrompt="1"/>
          </p:nvPr>
        </p:nvSpPr>
        <p:spPr>
          <a:xfrm>
            <a:off x="2551236" y="2948941"/>
            <a:ext cx="19508664" cy="8589578"/>
          </a:xfrm>
          <a:prstGeom prst="rect">
            <a:avLst/>
          </a:prstGeom>
        </p:spPr>
        <p:txBody>
          <a:bodyPr>
            <a:normAutofit/>
          </a:bodyPr>
          <a:lstStyle>
            <a:lvl1pPr marL="571508" indent="-571508">
              <a:buSzPct val="90000"/>
              <a:buFontTx/>
              <a:buBlip>
                <a:blip r:embed="rId2"/>
              </a:buBlip>
              <a:defRPr sz="4400" b="0" i="0" spc="-51" baseline="0">
                <a:solidFill>
                  <a:srgbClr val="FFFFFF"/>
                </a:solidFill>
                <a:latin typeface="Avenir Next" panose="020B0503020202020204" pitchFamily="34" charset="0"/>
              </a:defRPr>
            </a:lvl1pPr>
            <a:lvl2pPr marL="1422418" indent="-812810">
              <a:buSzPct val="90000"/>
              <a:buFontTx/>
              <a:buBlip>
                <a:blip r:embed="rId2"/>
              </a:buBlip>
              <a:defRPr sz="4400" b="0" i="0" spc="-51" baseline="0">
                <a:solidFill>
                  <a:srgbClr val="FFFFFF"/>
                </a:solidFill>
                <a:latin typeface="Avenir Next" panose="020B0503020202020204" pitchFamily="34" charset="0"/>
              </a:defRPr>
            </a:lvl2pPr>
            <a:lvl3pPr marL="2032025" indent="-812810">
              <a:buSzPct val="90000"/>
              <a:buFontTx/>
              <a:buBlip>
                <a:blip r:embed="rId2"/>
              </a:buBlip>
              <a:defRPr sz="4400" b="0" i="0" spc="-51" baseline="0">
                <a:solidFill>
                  <a:srgbClr val="FFFFFF"/>
                </a:solidFill>
                <a:latin typeface="Avenir Next" panose="020B0503020202020204" pitchFamily="34" charset="0"/>
              </a:defRPr>
            </a:lvl3pPr>
            <a:lvl4pPr marL="2641633" indent="-812810">
              <a:buSzPct val="90000"/>
              <a:buFontTx/>
              <a:buBlip>
                <a:blip r:embed="rId2"/>
              </a:buBlip>
              <a:defRPr sz="4400" b="0" i="0" spc="-51" baseline="0">
                <a:solidFill>
                  <a:srgbClr val="FFFFFF"/>
                </a:solidFill>
                <a:latin typeface="Avenir Next" panose="020B0503020202020204" pitchFamily="34" charset="0"/>
              </a:defRPr>
            </a:lvl4pPr>
            <a:lvl5pPr marL="3251241" indent="-812810">
              <a:buSzPct val="90000"/>
              <a:buFontTx/>
              <a:buBlip>
                <a:blip r:embed="rId2"/>
              </a:buBlip>
              <a:defRPr sz="4400" b="0" i="0" spc="-51" baseline="0">
                <a:solidFill>
                  <a:srgbClr val="FFFFFF"/>
                </a:solidFill>
                <a:latin typeface="Avenir Next" panose="020B0503020202020204" pitchFamily="34" charset="0"/>
              </a:defRPr>
            </a:lvl5pPr>
          </a:lstStyle>
          <a:p>
            <a:r>
              <a:rPr dirty="0"/>
              <a:t>Slide bullet text</a:t>
            </a:r>
          </a:p>
          <a:p>
            <a:pPr lvl="1"/>
            <a:endParaRPr dirty="0"/>
          </a:p>
          <a:p>
            <a:pPr lvl="2"/>
            <a:endParaRPr dirty="0"/>
          </a:p>
          <a:p>
            <a:pPr lvl="3"/>
            <a:endParaRPr dirty="0"/>
          </a:p>
          <a:p>
            <a:pPr lvl="4"/>
            <a:endParaRPr dirty="0"/>
          </a:p>
        </p:txBody>
      </p:sp>
      <p:sp>
        <p:nvSpPr>
          <p:cNvPr id="6" name="Rectangle 5">
            <a:extLst>
              <a:ext uri="{FF2B5EF4-FFF2-40B4-BE49-F238E27FC236}">
                <a16:creationId xmlns:a16="http://schemas.microsoft.com/office/drawing/2014/main" id="{3BF562DD-B0E7-D886-BDB4-C4C42CB89B7D}"/>
              </a:ext>
            </a:extLst>
          </p:cNvPr>
          <p:cNvSpPr/>
          <p:nvPr userDrawn="1"/>
        </p:nvSpPr>
        <p:spPr>
          <a:xfrm>
            <a:off x="468351" y="12266341"/>
            <a:ext cx="4393581" cy="922007"/>
          </a:xfrm>
          <a:prstGeom prst="rect">
            <a:avLst/>
          </a:prstGeom>
          <a:solidFill>
            <a:schemeClr val="tx2"/>
          </a:solidFill>
          <a:ln w="635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1809285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LANK WHITE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8854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ullet points list">
    <p:bg>
      <p:bgPr>
        <a:solidFill>
          <a:srgbClr val="FFFFFF"/>
        </a:solidFill>
        <a:effectLst/>
      </p:bgPr>
    </p:bg>
    <p:spTree>
      <p:nvGrpSpPr>
        <p:cNvPr id="1" name=""/>
        <p:cNvGrpSpPr/>
        <p:nvPr/>
      </p:nvGrpSpPr>
      <p:grpSpPr>
        <a:xfrm>
          <a:off x="0" y="0"/>
          <a:ext cx="0" cy="0"/>
          <a:chOff x="0" y="0"/>
          <a:chExt cx="0" cy="0"/>
        </a:xfrm>
      </p:grpSpPr>
      <p:sp>
        <p:nvSpPr>
          <p:cNvPr id="102" name="Shape"/>
          <p:cNvSpPr/>
          <p:nvPr/>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sp>
        <p:nvSpPr>
          <p:cNvPr id="103" name="Slide Title"/>
          <p:cNvSpPr txBox="1">
            <a:spLocks noGrp="1"/>
          </p:cNvSpPr>
          <p:nvPr>
            <p:ph type="title" hasCustomPrompt="1"/>
          </p:nvPr>
        </p:nvSpPr>
        <p:spPr>
          <a:prstGeom prst="rect">
            <a:avLst/>
          </a:prstGeom>
        </p:spPr>
        <p:txBody>
          <a:bodyPr>
            <a:normAutofit/>
          </a:bodyPr>
          <a:lstStyle>
            <a:lvl1pPr>
              <a:defRPr sz="5400" b="0" i="0">
                <a:solidFill>
                  <a:srgbClr val="946F1F"/>
                </a:solidFill>
                <a:latin typeface="ITC Avant Garde Pro Bk" panose="020B0502020202020204" pitchFamily="34" charset="77"/>
              </a:defRPr>
            </a:lvl1pPr>
          </a:lstStyle>
          <a:p>
            <a:r>
              <a:rPr dirty="0"/>
              <a:t>Slide Title</a:t>
            </a:r>
            <a:r>
              <a:rPr lang="en-GB" dirty="0"/>
              <a:t>: Bullet points list </a:t>
            </a:r>
            <a:endParaRPr dirty="0"/>
          </a:p>
        </p:txBody>
      </p:sp>
      <p:pic>
        <p:nvPicPr>
          <p:cNvPr id="2" name="EFFIE_MASTER_ICON_ONLY_GOLD_RGB.png" descr="EFFIE_MASTER_ICON_ONLY_GOLD_RGB.png">
            <a:extLst>
              <a:ext uri="{FF2B5EF4-FFF2-40B4-BE49-F238E27FC236}">
                <a16:creationId xmlns:a16="http://schemas.microsoft.com/office/drawing/2014/main" id="{412BBCC8-F00C-F632-5B44-5454AE3D39C4}"/>
              </a:ext>
            </a:extLst>
          </p:cNvPr>
          <p:cNvPicPr>
            <a:picLocks noChangeAspect="1"/>
          </p:cNvPicPr>
          <p:nvPr userDrawn="1"/>
        </p:nvPicPr>
        <p:blipFill>
          <a:blip r:embed="rId2"/>
          <a:stretch>
            <a:fillRect/>
          </a:stretch>
        </p:blipFill>
        <p:spPr>
          <a:xfrm>
            <a:off x="23181235" y="12429464"/>
            <a:ext cx="841885" cy="758883"/>
          </a:xfrm>
          <a:prstGeom prst="rect">
            <a:avLst/>
          </a:prstGeom>
          <a:ln w="12700">
            <a:miter lim="400000"/>
          </a:ln>
        </p:spPr>
      </p:pic>
      <p:sp>
        <p:nvSpPr>
          <p:cNvPr id="4" name="Presentation TITLE ・ PROJECT ・ VERSION…">
            <a:extLst>
              <a:ext uri="{FF2B5EF4-FFF2-40B4-BE49-F238E27FC236}">
                <a16:creationId xmlns:a16="http://schemas.microsoft.com/office/drawing/2014/main" id="{C6004714-C8E8-9FC6-4BD6-779E2277759F}"/>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40">
              <a:lnSpc>
                <a:spcPct val="150000"/>
              </a:lnSpc>
              <a:defRPr sz="1548" spc="77">
                <a:solidFill>
                  <a:srgbClr val="FFFFFF"/>
                </a:solidFill>
                <a:latin typeface="Avenir Book"/>
                <a:ea typeface="Avenir Book"/>
                <a:cs typeface="Avenir Book"/>
                <a:sym typeface="Avenir Book"/>
              </a:defRPr>
            </a:pPr>
            <a:r>
              <a:rPr lang="en-GB" sz="1549" b="0" i="0" spc="301" dirty="0">
                <a:latin typeface="ITC Avant Garde Pro Md" panose="020B0602020202020204" pitchFamily="34" charset="77"/>
              </a:rPr>
              <a:t>2025 EFFIE PORTUGAL</a:t>
            </a:r>
            <a:endParaRPr lang="en-GB" sz="1549" b="0" i="0" spc="301" dirty="0">
              <a:solidFill>
                <a:schemeClr val="accent4"/>
              </a:solidFill>
              <a:latin typeface="ITC Avant Garde Pro Md" panose="020B0602020202020204" pitchFamily="34" charset="77"/>
            </a:endParaRPr>
          </a:p>
        </p:txBody>
      </p:sp>
      <p:sp>
        <p:nvSpPr>
          <p:cNvPr id="5" name="Slide Number">
            <a:extLst>
              <a:ext uri="{FF2B5EF4-FFF2-40B4-BE49-F238E27FC236}">
                <a16:creationId xmlns:a16="http://schemas.microsoft.com/office/drawing/2014/main" id="{0DE1C216-2700-2E7B-06B5-780DB6FECB3E}"/>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
        <p:nvSpPr>
          <p:cNvPr id="6" name="Body Level One…">
            <a:extLst>
              <a:ext uri="{FF2B5EF4-FFF2-40B4-BE49-F238E27FC236}">
                <a16:creationId xmlns:a16="http://schemas.microsoft.com/office/drawing/2014/main" id="{91729A68-AE98-D092-1850-C7140362FD44}"/>
              </a:ext>
            </a:extLst>
          </p:cNvPr>
          <p:cNvSpPr txBox="1">
            <a:spLocks noGrp="1"/>
          </p:cNvSpPr>
          <p:nvPr>
            <p:ph type="body" idx="10" hasCustomPrompt="1"/>
          </p:nvPr>
        </p:nvSpPr>
        <p:spPr>
          <a:xfrm>
            <a:off x="2551235" y="2948940"/>
            <a:ext cx="19508665" cy="8589578"/>
          </a:xfrm>
          <a:prstGeom prst="rect">
            <a:avLst/>
          </a:prstGeom>
        </p:spPr>
        <p:txBody>
          <a:bodyPr>
            <a:normAutofit/>
          </a:bodyPr>
          <a:lstStyle>
            <a:lvl1pPr marL="571500" indent="-571500">
              <a:buSzPct val="90000"/>
              <a:buFontTx/>
              <a:buBlip>
                <a:blip r:embed="rId2"/>
              </a:buBlip>
              <a:defRPr sz="4400" b="0" i="0" spc="-50" baseline="0">
                <a:solidFill>
                  <a:srgbClr val="000000"/>
                </a:solidFill>
                <a:latin typeface="Avenir Next" panose="020B0503020202020204" pitchFamily="34" charset="0"/>
              </a:defRPr>
            </a:lvl1pPr>
            <a:lvl2pPr marL="1422400" indent="-812800">
              <a:buSzPct val="90000"/>
              <a:buFontTx/>
              <a:buBlip>
                <a:blip r:embed="rId2"/>
              </a:buBlip>
              <a:defRPr sz="4400" b="0" i="0" spc="-50" baseline="0">
                <a:solidFill>
                  <a:srgbClr val="000000"/>
                </a:solidFill>
                <a:latin typeface="Avenir Next" panose="020B0503020202020204" pitchFamily="34" charset="0"/>
              </a:defRPr>
            </a:lvl2pPr>
            <a:lvl3pPr marL="2032000" indent="-812800">
              <a:buSzPct val="90000"/>
              <a:buFontTx/>
              <a:buBlip>
                <a:blip r:embed="rId2"/>
              </a:buBlip>
              <a:defRPr sz="4400" b="0" i="0" spc="-50" baseline="0">
                <a:solidFill>
                  <a:srgbClr val="000000"/>
                </a:solidFill>
                <a:latin typeface="Avenir Next" panose="020B0503020202020204" pitchFamily="34" charset="0"/>
              </a:defRPr>
            </a:lvl3pPr>
            <a:lvl4pPr marL="2641600" indent="-812800">
              <a:buSzPct val="90000"/>
              <a:buFontTx/>
              <a:buBlip>
                <a:blip r:embed="rId2"/>
              </a:buBlip>
              <a:defRPr sz="4400" b="0" i="0" spc="-50" baseline="0">
                <a:solidFill>
                  <a:srgbClr val="000000"/>
                </a:solidFill>
                <a:latin typeface="Avenir Next" panose="020B0503020202020204" pitchFamily="34" charset="0"/>
              </a:defRPr>
            </a:lvl4pPr>
            <a:lvl5pPr marL="3251200" indent="-812800">
              <a:buSzPct val="90000"/>
              <a:buFontTx/>
              <a:buBlip>
                <a:blip r:embed="rId2"/>
              </a:buBlip>
              <a:defRPr sz="4400" b="0" i="0" spc="-50" baseline="0">
                <a:solidFill>
                  <a:srgbClr val="000000"/>
                </a:solidFill>
                <a:latin typeface="Avenir Next" panose="020B0503020202020204" pitchFamily="34" charset="0"/>
              </a:defRPr>
            </a:lvl5pPr>
          </a:lstStyle>
          <a:p>
            <a:r>
              <a:rPr dirty="0"/>
              <a:t>Slide bullet text</a:t>
            </a:r>
          </a:p>
          <a:p>
            <a:pPr lvl="1"/>
            <a:endParaRPr dirty="0"/>
          </a:p>
          <a:p>
            <a:pPr lvl="2"/>
            <a:endParaRPr dirty="0"/>
          </a:p>
          <a:p>
            <a:pPr lvl="3"/>
            <a:endParaRPr dirty="0"/>
          </a:p>
          <a:p>
            <a:pPr lvl="4"/>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AM PAGE + COPY">
    <p:bg>
      <p:bgPr>
        <a:solidFill>
          <a:srgbClr val="FFFFFF"/>
        </a:solidFill>
        <a:effectLst/>
      </p:bgPr>
    </p:bg>
    <p:spTree>
      <p:nvGrpSpPr>
        <p:cNvPr id="1" name=""/>
        <p:cNvGrpSpPr/>
        <p:nvPr/>
      </p:nvGrpSpPr>
      <p:grpSpPr>
        <a:xfrm>
          <a:off x="0" y="0"/>
          <a:ext cx="0" cy="0"/>
          <a:chOff x="0" y="0"/>
          <a:chExt cx="0" cy="0"/>
        </a:xfrm>
      </p:grpSpPr>
      <p:sp>
        <p:nvSpPr>
          <p:cNvPr id="201" name="Slide Title"/>
          <p:cNvSpPr txBox="1">
            <a:spLocks noGrp="1"/>
          </p:cNvSpPr>
          <p:nvPr>
            <p:ph type="title" hasCustomPrompt="1"/>
          </p:nvPr>
        </p:nvSpPr>
        <p:spPr>
          <a:xfrm>
            <a:off x="1242033" y="1281563"/>
            <a:ext cx="20797065" cy="1433163"/>
          </a:xfrm>
          <a:prstGeom prst="rect">
            <a:avLst/>
          </a:prstGeom>
        </p:spPr>
        <p:txBody>
          <a:bodyPr>
            <a:normAutofit/>
          </a:bodyPr>
          <a:lstStyle>
            <a:lvl1pPr>
              <a:defRPr sz="5400">
                <a:solidFill>
                  <a:srgbClr val="946F1F"/>
                </a:solidFill>
              </a:defRPr>
            </a:lvl1pPr>
          </a:lstStyle>
          <a:p>
            <a:r>
              <a:rPr dirty="0"/>
              <a:t>Slide Title</a:t>
            </a:r>
            <a:r>
              <a:rPr lang="en-GB" dirty="0"/>
              <a:t>: Team chart (portraits in E Icon shape)</a:t>
            </a:r>
            <a:endParaRPr dirty="0"/>
          </a:p>
        </p:txBody>
      </p:sp>
      <p:sp>
        <p:nvSpPr>
          <p:cNvPr id="202" name="Body Level One…"/>
          <p:cNvSpPr txBox="1">
            <a:spLocks noGrp="1"/>
          </p:cNvSpPr>
          <p:nvPr>
            <p:ph type="body" sz="half" idx="1" hasCustomPrompt="1"/>
          </p:nvPr>
        </p:nvSpPr>
        <p:spPr>
          <a:xfrm>
            <a:off x="1242033" y="2839832"/>
            <a:ext cx="6926287" cy="8751684"/>
          </a:xfrm>
          <a:prstGeom prst="rect">
            <a:avLst/>
          </a:prstGeom>
        </p:spPr>
        <p:txBody>
          <a:bodyPr numCol="1" spcCol="38100">
            <a:normAutofit/>
          </a:bodyPr>
          <a:lstStyle>
            <a:lvl1pPr defTabSz="2438338">
              <a:lnSpc>
                <a:spcPct val="100000"/>
              </a:lnSpc>
              <a:spcBef>
                <a:spcPts val="4500"/>
              </a:spcBef>
              <a:buSzTx/>
              <a:buNone/>
              <a:defRPr sz="4400" b="0" i="0" spc="-50" baseline="0">
                <a:solidFill>
                  <a:srgbClr val="000000"/>
                </a:solidFill>
                <a:latin typeface="Avenir Next" panose="020B0503020202020204" pitchFamily="34" charset="0"/>
                <a:ea typeface="Avenir Next" panose="020B0503020202020204" pitchFamily="34" charset="0"/>
                <a:cs typeface="Avenir Next" panose="020B0503020202020204" pitchFamily="34" charset="0"/>
                <a:sym typeface="Avenir Light"/>
              </a:defRPr>
            </a:lvl1pPr>
            <a:lvl2pPr marL="0" indent="457200" defTabSz="2438338">
              <a:lnSpc>
                <a:spcPct val="100000"/>
              </a:lnSpc>
              <a:spcBef>
                <a:spcPts val="4500"/>
              </a:spcBef>
              <a:buSzTx/>
              <a:buNone/>
              <a:defRPr sz="4400" b="0" i="0" spc="-50" baseline="0">
                <a:solidFill>
                  <a:srgbClr val="000000"/>
                </a:solidFill>
                <a:latin typeface="Avenir Next" panose="020B0503020202020204" pitchFamily="34" charset="0"/>
                <a:ea typeface="Avenir Next" panose="020B0503020202020204" pitchFamily="34" charset="0"/>
                <a:cs typeface="Avenir Next" panose="020B0503020202020204" pitchFamily="34" charset="0"/>
                <a:sym typeface="Avenir Light"/>
              </a:defRPr>
            </a:lvl2pPr>
            <a:lvl3pPr marL="0" indent="914400" defTabSz="2438338">
              <a:lnSpc>
                <a:spcPct val="100000"/>
              </a:lnSpc>
              <a:spcBef>
                <a:spcPts val="4500"/>
              </a:spcBef>
              <a:buSzTx/>
              <a:buNone/>
              <a:defRPr sz="4400" b="0" i="0" spc="-50" baseline="0">
                <a:solidFill>
                  <a:srgbClr val="000000"/>
                </a:solidFill>
                <a:latin typeface="Avenir Next" panose="020B0503020202020204" pitchFamily="34" charset="0"/>
                <a:ea typeface="Avenir Next" panose="020B0503020202020204" pitchFamily="34" charset="0"/>
                <a:cs typeface="Avenir Next" panose="020B0503020202020204" pitchFamily="34" charset="0"/>
                <a:sym typeface="Avenir Light"/>
              </a:defRPr>
            </a:lvl3pPr>
            <a:lvl4pPr marL="0" indent="1371600" defTabSz="2438338">
              <a:lnSpc>
                <a:spcPct val="100000"/>
              </a:lnSpc>
              <a:spcBef>
                <a:spcPts val="4500"/>
              </a:spcBef>
              <a:buSzTx/>
              <a:buNone/>
              <a:defRPr sz="4400" b="0" i="0" spc="-50" baseline="0">
                <a:solidFill>
                  <a:srgbClr val="000000"/>
                </a:solidFill>
                <a:latin typeface="Avenir Next" panose="020B0503020202020204" pitchFamily="34" charset="0"/>
                <a:ea typeface="Avenir Next" panose="020B0503020202020204" pitchFamily="34" charset="0"/>
                <a:cs typeface="Avenir Next" panose="020B0503020202020204" pitchFamily="34" charset="0"/>
                <a:sym typeface="Avenir Light"/>
              </a:defRPr>
            </a:lvl4pPr>
            <a:lvl5pPr marL="0" indent="1828800" defTabSz="2438338">
              <a:lnSpc>
                <a:spcPct val="100000"/>
              </a:lnSpc>
              <a:spcBef>
                <a:spcPts val="4500"/>
              </a:spcBef>
              <a:buSzTx/>
              <a:buNone/>
              <a:defRPr sz="4400" b="0" i="0" spc="-50" baseline="0">
                <a:solidFill>
                  <a:srgbClr val="000000"/>
                </a:solidFill>
                <a:latin typeface="Avenir Next" panose="020B0503020202020204" pitchFamily="34" charset="0"/>
                <a:ea typeface="Avenir Next" panose="020B0503020202020204" pitchFamily="34" charset="0"/>
                <a:cs typeface="Avenir Next" panose="020B0503020202020204" pitchFamily="34" charset="0"/>
                <a:sym typeface="Avenir Light"/>
              </a:defRPr>
            </a:lvl5pPr>
          </a:lstStyle>
          <a:p>
            <a:r>
              <a:rPr dirty="0"/>
              <a:t>Slide bullet text</a:t>
            </a:r>
          </a:p>
          <a:p>
            <a:pPr lvl="1"/>
            <a:endParaRPr dirty="0"/>
          </a:p>
          <a:p>
            <a:pPr lvl="2"/>
            <a:endParaRPr dirty="0"/>
          </a:p>
          <a:p>
            <a:pPr lvl="3"/>
            <a:endParaRPr dirty="0"/>
          </a:p>
          <a:p>
            <a:pPr lvl="4"/>
            <a:endParaRPr dirty="0"/>
          </a:p>
        </p:txBody>
      </p:sp>
      <p:sp>
        <p:nvSpPr>
          <p:cNvPr id="203" name="Shape"/>
          <p:cNvSpPr/>
          <p:nvPr/>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pic>
        <p:nvPicPr>
          <p:cNvPr id="2" name="EFFIE_MASTER_ICON_ONLY_GOLD_RGB.png" descr="EFFIE_MASTER_ICON_ONLY_GOLD_RGB.png">
            <a:extLst>
              <a:ext uri="{FF2B5EF4-FFF2-40B4-BE49-F238E27FC236}">
                <a16:creationId xmlns:a16="http://schemas.microsoft.com/office/drawing/2014/main" id="{2A53FF38-54B7-0CBE-ADEA-2EAF8B4A7A18}"/>
              </a:ext>
            </a:extLst>
          </p:cNvPr>
          <p:cNvPicPr>
            <a:picLocks noChangeAspect="1"/>
          </p:cNvPicPr>
          <p:nvPr userDrawn="1"/>
        </p:nvPicPr>
        <p:blipFill>
          <a:blip r:embed="rId2"/>
          <a:stretch>
            <a:fillRect/>
          </a:stretch>
        </p:blipFill>
        <p:spPr>
          <a:xfrm>
            <a:off x="23181235" y="12429464"/>
            <a:ext cx="841885" cy="758883"/>
          </a:xfrm>
          <a:prstGeom prst="rect">
            <a:avLst/>
          </a:prstGeom>
          <a:ln w="12700">
            <a:miter lim="400000"/>
          </a:ln>
        </p:spPr>
      </p:pic>
      <p:sp>
        <p:nvSpPr>
          <p:cNvPr id="4" name="Presentation TITLE ・ PROJECT ・ VERSION…">
            <a:extLst>
              <a:ext uri="{FF2B5EF4-FFF2-40B4-BE49-F238E27FC236}">
                <a16:creationId xmlns:a16="http://schemas.microsoft.com/office/drawing/2014/main" id="{5FD74D1C-4267-5531-B541-A9A25D3027BD}"/>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a:latin typeface="ITC Avant Garde Pro Md" panose="020B0602020202020204" pitchFamily="34" charset="77"/>
              </a:rPr>
              <a:t>PRIVADO E CONFIDENCIAL</a:t>
            </a:r>
          </a:p>
        </p:txBody>
      </p:sp>
      <p:sp>
        <p:nvSpPr>
          <p:cNvPr id="5" name="Slide Number">
            <a:extLst>
              <a:ext uri="{FF2B5EF4-FFF2-40B4-BE49-F238E27FC236}">
                <a16:creationId xmlns:a16="http://schemas.microsoft.com/office/drawing/2014/main" id="{71A4FC51-1400-6E11-6E18-9979C0631F5A}"/>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
        <p:nvSpPr>
          <p:cNvPr id="3" name="Picture Placeholder 25">
            <a:extLst>
              <a:ext uri="{FF2B5EF4-FFF2-40B4-BE49-F238E27FC236}">
                <a16:creationId xmlns:a16="http://schemas.microsoft.com/office/drawing/2014/main" id="{0B52DE4F-876B-221B-C636-372EA1FD55FD}"/>
              </a:ext>
            </a:extLst>
          </p:cNvPr>
          <p:cNvSpPr>
            <a:spLocks noGrp="1"/>
          </p:cNvSpPr>
          <p:nvPr>
            <p:ph type="pic" sz="quarter" idx="10"/>
          </p:nvPr>
        </p:nvSpPr>
        <p:spPr>
          <a:xfrm>
            <a:off x="9425370" y="2850280"/>
            <a:ext cx="3343051" cy="2954553"/>
          </a:xfrm>
          <a:custGeom>
            <a:avLst/>
            <a:gdLst>
              <a:gd name="connsiteX0" fmla="*/ 0 w 3238500"/>
              <a:gd name="connsiteY0" fmla="*/ 1427956 h 2855912"/>
              <a:gd name="connsiteX1" fmla="*/ 1619250 w 3238500"/>
              <a:gd name="connsiteY1" fmla="*/ 0 h 2855912"/>
              <a:gd name="connsiteX2" fmla="*/ 3238500 w 3238500"/>
              <a:gd name="connsiteY2" fmla="*/ 1427956 h 2855912"/>
              <a:gd name="connsiteX3" fmla="*/ 2428875 w 3238500"/>
              <a:gd name="connsiteY3" fmla="*/ 1427956 h 2855912"/>
              <a:gd name="connsiteX4" fmla="*/ 2428875 w 3238500"/>
              <a:gd name="connsiteY4" fmla="*/ 1427956 h 2855912"/>
              <a:gd name="connsiteX5" fmla="*/ 3238500 w 3238500"/>
              <a:gd name="connsiteY5" fmla="*/ 1427956 h 2855912"/>
              <a:gd name="connsiteX6" fmla="*/ 1619250 w 3238500"/>
              <a:gd name="connsiteY6" fmla="*/ 2855912 h 2855912"/>
              <a:gd name="connsiteX7" fmla="*/ 0 w 3238500"/>
              <a:gd name="connsiteY7" fmla="*/ 1427956 h 2855912"/>
              <a:gd name="connsiteX8" fmla="*/ 809625 w 3238500"/>
              <a:gd name="connsiteY8" fmla="*/ 1427956 h 2855912"/>
              <a:gd name="connsiteX9" fmla="*/ 809625 w 3238500"/>
              <a:gd name="connsiteY9" fmla="*/ 1427956 h 2855912"/>
              <a:gd name="connsiteX10" fmla="*/ 0 w 3238500"/>
              <a:gd name="connsiteY10" fmla="*/ 1427956 h 2855912"/>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3238500 w 3238500"/>
              <a:gd name="connsiteY5" fmla="*/ 129003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2645928 w 3238500"/>
              <a:gd name="connsiteY5" fmla="*/ 182641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2645928"/>
              <a:gd name="connsiteY0" fmla="*/ 1290030 h 2717986"/>
              <a:gd name="connsiteX1" fmla="*/ 1746959 w 2645928"/>
              <a:gd name="connsiteY1" fmla="*/ 0 h 2717986"/>
              <a:gd name="connsiteX2" fmla="*/ 2467134 w 2645928"/>
              <a:gd name="connsiteY2" fmla="*/ 89561 h 2717986"/>
              <a:gd name="connsiteX3" fmla="*/ 2428875 w 2645928"/>
              <a:gd name="connsiteY3" fmla="*/ 1290030 h 2717986"/>
              <a:gd name="connsiteX4" fmla="*/ 2428875 w 2645928"/>
              <a:gd name="connsiteY4" fmla="*/ 1290030 h 2717986"/>
              <a:gd name="connsiteX5" fmla="*/ 2645928 w 2645928"/>
              <a:gd name="connsiteY5" fmla="*/ 1826410 h 2717986"/>
              <a:gd name="connsiteX6" fmla="*/ 1619250 w 2645928"/>
              <a:gd name="connsiteY6" fmla="*/ 2717986 h 2717986"/>
              <a:gd name="connsiteX7" fmla="*/ 0 w 2645928"/>
              <a:gd name="connsiteY7" fmla="*/ 1290030 h 2717986"/>
              <a:gd name="connsiteX8" fmla="*/ 809625 w 2645928"/>
              <a:gd name="connsiteY8" fmla="*/ 1290030 h 2717986"/>
              <a:gd name="connsiteX9" fmla="*/ 809625 w 2645928"/>
              <a:gd name="connsiteY9" fmla="*/ 1290030 h 2717986"/>
              <a:gd name="connsiteX10" fmla="*/ 0 w 2645928"/>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428875 w 2883521"/>
              <a:gd name="connsiteY3" fmla="*/ 129003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684294 w 2883521"/>
              <a:gd name="connsiteY3" fmla="*/ 53399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0 w 2883521"/>
              <a:gd name="connsiteY10" fmla="*/ 1290030 h 1992931"/>
              <a:gd name="connsiteX0" fmla="*/ 526472 w 2883521"/>
              <a:gd name="connsiteY0" fmla="*/ 1931957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526472 w 2883521"/>
              <a:gd name="connsiteY10" fmla="*/ 1931957 h 1992931"/>
              <a:gd name="connsiteX0" fmla="*/ 314036 w 2883521"/>
              <a:gd name="connsiteY0" fmla="*/ 842066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314036 w 2883521"/>
              <a:gd name="connsiteY10" fmla="*/ 842066 h 199293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495589 w 2569485"/>
              <a:gd name="connsiteY8" fmla="*/ 1290030 h 2430721"/>
              <a:gd name="connsiteX9" fmla="*/ 495589 w 2569485"/>
              <a:gd name="connsiteY9" fmla="*/ 1290030 h 2430721"/>
              <a:gd name="connsiteX10" fmla="*/ 0 w 2569485"/>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697346 w 2771242"/>
              <a:gd name="connsiteY8" fmla="*/ 1290030 h 2430721"/>
              <a:gd name="connsiteX9" fmla="*/ 0 w 2771242"/>
              <a:gd name="connsiteY9" fmla="*/ 1871921 h 2430721"/>
              <a:gd name="connsiteX10" fmla="*/ 201757 w 2771242"/>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401783 w 2771242"/>
              <a:gd name="connsiteY8" fmla="*/ 2042794 h 2430721"/>
              <a:gd name="connsiteX9" fmla="*/ 0 w 2771242"/>
              <a:gd name="connsiteY9" fmla="*/ 1871921 h 2430721"/>
              <a:gd name="connsiteX10" fmla="*/ 201757 w 2771242"/>
              <a:gd name="connsiteY10" fmla="*/ 842066 h 243072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200026 w 2569485"/>
              <a:gd name="connsiteY8" fmla="*/ 2042794 h 2430721"/>
              <a:gd name="connsiteX9" fmla="*/ 107661 w 2569485"/>
              <a:gd name="connsiteY9" fmla="*/ 837448 h 2430721"/>
              <a:gd name="connsiteX10" fmla="*/ 0 w 2569485"/>
              <a:gd name="connsiteY10" fmla="*/ 842066 h 2430721"/>
              <a:gd name="connsiteX0" fmla="*/ 201756 w 2771241"/>
              <a:gd name="connsiteY0" fmla="*/ 842066 h 2430721"/>
              <a:gd name="connsiteX1" fmla="*/ 1634679 w 2771241"/>
              <a:gd name="connsiteY1" fmla="*/ 0 h 2430721"/>
              <a:gd name="connsiteX2" fmla="*/ 2354854 w 2771241"/>
              <a:gd name="connsiteY2" fmla="*/ 89561 h 2430721"/>
              <a:gd name="connsiteX3" fmla="*/ 2572014 w 2771241"/>
              <a:gd name="connsiteY3" fmla="*/ 533990 h 2430721"/>
              <a:gd name="connsiteX4" fmla="*/ 2771241 w 2771241"/>
              <a:gd name="connsiteY4" fmla="*/ 937552 h 2430721"/>
              <a:gd name="connsiteX5" fmla="*/ 2533648 w 2771241"/>
              <a:gd name="connsiteY5" fmla="*/ 1826410 h 2430721"/>
              <a:gd name="connsiteX6" fmla="*/ 2619952 w 2771241"/>
              <a:gd name="connsiteY6" fmla="*/ 1992931 h 2430721"/>
              <a:gd name="connsiteX7" fmla="*/ 1679575 w 2771241"/>
              <a:gd name="connsiteY7" fmla="*/ 2430721 h 2430721"/>
              <a:gd name="connsiteX8" fmla="*/ 0 w 2771241"/>
              <a:gd name="connsiteY8" fmla="*/ 1858067 h 2430721"/>
              <a:gd name="connsiteX9" fmla="*/ 309417 w 2771241"/>
              <a:gd name="connsiteY9" fmla="*/ 837448 h 2430721"/>
              <a:gd name="connsiteX10" fmla="*/ 201756 w 2771241"/>
              <a:gd name="connsiteY10" fmla="*/ 842066 h 2430721"/>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19952 w 2771241"/>
              <a:gd name="connsiteY6" fmla="*/ 1992931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1314738 w 2771241"/>
              <a:gd name="connsiteY10"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59257 w 2771241"/>
              <a:gd name="connsiteY10" fmla="*/ 949511 h 2449194"/>
              <a:gd name="connsiteX11" fmla="*/ 1314738 w 2771241"/>
              <a:gd name="connsiteY11"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08457 w 2771241"/>
              <a:gd name="connsiteY10" fmla="*/ 917184 h 2449194"/>
              <a:gd name="connsiteX11" fmla="*/ 1314738 w 2771241"/>
              <a:gd name="connsiteY11" fmla="*/ 1072975 h 2449194"/>
              <a:gd name="connsiteX0" fmla="*/ 1314738 w 2771241"/>
              <a:gd name="connsiteY0" fmla="*/ 1072975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314738 w 2771241"/>
              <a:gd name="connsiteY12" fmla="*/ 1072975 h 2449194"/>
              <a:gd name="connsiteX0" fmla="*/ 1217756 w 2771241"/>
              <a:gd name="connsiteY0" fmla="*/ 1049884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976312 w 2771241"/>
              <a:gd name="connsiteY12" fmla="*/ 991075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428894 w 2771241"/>
              <a:gd name="connsiteY12" fmla="*/ 302966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897802 w 2771241"/>
              <a:gd name="connsiteY12" fmla="*/ 760166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008639 w 2771241"/>
              <a:gd name="connsiteY12" fmla="*/ 229075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791584 w 2771241"/>
              <a:gd name="connsiteY12" fmla="*/ 723220 h 2449194"/>
              <a:gd name="connsiteX13" fmla="*/ 1008639 w 2771241"/>
              <a:gd name="connsiteY13" fmla="*/ 229075 h 2449194"/>
              <a:gd name="connsiteX14" fmla="*/ 1428894 w 2771241"/>
              <a:gd name="connsiteY14" fmla="*/ 302966 h 2449194"/>
              <a:gd name="connsiteX15" fmla="*/ 1217756 w 2771241"/>
              <a:gd name="connsiteY15"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917184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3839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074202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17773 w 2771241"/>
              <a:gd name="connsiteY6" fmla="*/ 1829585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1241" h="2449194">
                <a:moveTo>
                  <a:pt x="1205056" y="1059409"/>
                </a:moveTo>
                <a:lnTo>
                  <a:pt x="1319788" y="1078531"/>
                </a:lnTo>
                <a:lnTo>
                  <a:pt x="1634679" y="0"/>
                </a:lnTo>
                <a:lnTo>
                  <a:pt x="2335804" y="86386"/>
                </a:lnTo>
                <a:lnTo>
                  <a:pt x="2572014" y="533990"/>
                </a:lnTo>
                <a:lnTo>
                  <a:pt x="2771241" y="937552"/>
                </a:lnTo>
                <a:lnTo>
                  <a:pt x="2517773" y="1829585"/>
                </a:lnTo>
                <a:lnTo>
                  <a:pt x="2606098" y="1979076"/>
                </a:lnTo>
                <a:lnTo>
                  <a:pt x="1656484" y="2449194"/>
                </a:lnTo>
                <a:lnTo>
                  <a:pt x="0" y="1858067"/>
                </a:lnTo>
                <a:lnTo>
                  <a:pt x="312592" y="824748"/>
                </a:lnTo>
                <a:lnTo>
                  <a:pt x="711632" y="916895"/>
                </a:lnTo>
                <a:lnTo>
                  <a:pt x="625330" y="1171183"/>
                </a:lnTo>
                <a:lnTo>
                  <a:pt x="708457" y="1194275"/>
                </a:lnTo>
                <a:lnTo>
                  <a:pt x="847002" y="732456"/>
                </a:lnTo>
                <a:lnTo>
                  <a:pt x="1005464" y="232250"/>
                </a:lnTo>
                <a:lnTo>
                  <a:pt x="1428894" y="302966"/>
                </a:lnTo>
                <a:lnTo>
                  <a:pt x="1205056" y="1059409"/>
                </a:lnTo>
                <a:close/>
              </a:path>
            </a:pathLst>
          </a:custGeom>
        </p:spPr>
        <p:txBody>
          <a:bodyPr/>
          <a:lstStyle/>
          <a:p>
            <a:endParaRPr lang="en-US" dirty="0"/>
          </a:p>
        </p:txBody>
      </p:sp>
      <p:sp>
        <p:nvSpPr>
          <p:cNvPr id="6" name="Body Level One…">
            <a:extLst>
              <a:ext uri="{FF2B5EF4-FFF2-40B4-BE49-F238E27FC236}">
                <a16:creationId xmlns:a16="http://schemas.microsoft.com/office/drawing/2014/main" id="{5EDE1AD7-4B2D-21D0-3E41-7A61FAD2BA17}"/>
              </a:ext>
            </a:extLst>
          </p:cNvPr>
          <p:cNvSpPr txBox="1">
            <a:spLocks noGrp="1"/>
          </p:cNvSpPr>
          <p:nvPr>
            <p:ph type="body" idx="11" hasCustomPrompt="1"/>
          </p:nvPr>
        </p:nvSpPr>
        <p:spPr>
          <a:xfrm>
            <a:off x="9442988" y="5989320"/>
            <a:ext cx="3343052" cy="1005842"/>
          </a:xfrm>
          <a:prstGeom prst="rect">
            <a:avLst/>
          </a:prstGeom>
        </p:spPr>
        <p:txBody>
          <a:bodyPr numCol="1" spcCol="1059689"/>
          <a:lstStyle>
            <a:lvl1pPr algn="ctr" defTabSz="2438338">
              <a:lnSpc>
                <a:spcPct val="100000"/>
              </a:lnSpc>
              <a:spcBef>
                <a:spcPts val="0"/>
              </a:spcBef>
              <a:buSzTx/>
              <a:buNone/>
              <a:defRPr sz="2400" b="0" i="0" spc="-40" baseline="0">
                <a:solidFill>
                  <a:srgbClr val="000000"/>
                </a:solidFill>
                <a:latin typeface="Avenir Next Medium" panose="020B0503020202020204" pitchFamily="34" charset="0"/>
                <a:ea typeface="Avenir Next Medium" panose="020B0503020202020204" pitchFamily="34" charset="0"/>
                <a:cs typeface="Avenir Next Medium" panose="020B0503020202020204" pitchFamily="34" charset="0"/>
                <a:sym typeface="Avenir Light"/>
              </a:defRPr>
            </a:lvl1pPr>
            <a:lvl2pPr marL="0" indent="4572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2pPr>
            <a:lvl3pPr marL="0" indent="9144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3pPr>
            <a:lvl4pPr marL="0" indent="13716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4pPr>
            <a:lvl5pPr marL="0" indent="1828800" algn="ctr" defTabSz="2438338">
              <a:lnSpc>
                <a:spcPts val="2800"/>
              </a:lnSpc>
              <a:spcBef>
                <a:spcPts val="4500"/>
              </a:spcBef>
              <a:buSzTx/>
              <a:buNone/>
              <a:defRPr sz="2400" spc="0">
                <a:solidFill>
                  <a:srgbClr val="000000"/>
                </a:solidFill>
                <a:latin typeface="Avenir Light"/>
                <a:ea typeface="Avenir Light"/>
                <a:cs typeface="Avenir Light"/>
                <a:sym typeface="Avenir Light"/>
              </a:defRPr>
            </a:lvl5pPr>
          </a:lstStyle>
          <a:p>
            <a:r>
              <a:rPr lang="en-GB" dirty="0"/>
              <a:t>Team member name</a:t>
            </a:r>
          </a:p>
          <a:p>
            <a:r>
              <a:rPr lang="en-GB" dirty="0"/>
              <a:t>Job title and other info</a:t>
            </a:r>
            <a:endParaRPr dirty="0"/>
          </a:p>
        </p:txBody>
      </p:sp>
      <p:sp>
        <p:nvSpPr>
          <p:cNvPr id="12" name="Picture Placeholder 25">
            <a:extLst>
              <a:ext uri="{FF2B5EF4-FFF2-40B4-BE49-F238E27FC236}">
                <a16:creationId xmlns:a16="http://schemas.microsoft.com/office/drawing/2014/main" id="{31E1FE4C-D658-56DC-2417-045BE8A87705}"/>
              </a:ext>
            </a:extLst>
          </p:cNvPr>
          <p:cNvSpPr>
            <a:spLocks noGrp="1"/>
          </p:cNvSpPr>
          <p:nvPr>
            <p:ph type="pic" sz="quarter" idx="12"/>
          </p:nvPr>
        </p:nvSpPr>
        <p:spPr>
          <a:xfrm>
            <a:off x="9425370" y="7468000"/>
            <a:ext cx="3343051" cy="2954553"/>
          </a:xfrm>
          <a:custGeom>
            <a:avLst/>
            <a:gdLst>
              <a:gd name="connsiteX0" fmla="*/ 0 w 3238500"/>
              <a:gd name="connsiteY0" fmla="*/ 1427956 h 2855912"/>
              <a:gd name="connsiteX1" fmla="*/ 1619250 w 3238500"/>
              <a:gd name="connsiteY1" fmla="*/ 0 h 2855912"/>
              <a:gd name="connsiteX2" fmla="*/ 3238500 w 3238500"/>
              <a:gd name="connsiteY2" fmla="*/ 1427956 h 2855912"/>
              <a:gd name="connsiteX3" fmla="*/ 2428875 w 3238500"/>
              <a:gd name="connsiteY3" fmla="*/ 1427956 h 2855912"/>
              <a:gd name="connsiteX4" fmla="*/ 2428875 w 3238500"/>
              <a:gd name="connsiteY4" fmla="*/ 1427956 h 2855912"/>
              <a:gd name="connsiteX5" fmla="*/ 3238500 w 3238500"/>
              <a:gd name="connsiteY5" fmla="*/ 1427956 h 2855912"/>
              <a:gd name="connsiteX6" fmla="*/ 1619250 w 3238500"/>
              <a:gd name="connsiteY6" fmla="*/ 2855912 h 2855912"/>
              <a:gd name="connsiteX7" fmla="*/ 0 w 3238500"/>
              <a:gd name="connsiteY7" fmla="*/ 1427956 h 2855912"/>
              <a:gd name="connsiteX8" fmla="*/ 809625 w 3238500"/>
              <a:gd name="connsiteY8" fmla="*/ 1427956 h 2855912"/>
              <a:gd name="connsiteX9" fmla="*/ 809625 w 3238500"/>
              <a:gd name="connsiteY9" fmla="*/ 1427956 h 2855912"/>
              <a:gd name="connsiteX10" fmla="*/ 0 w 3238500"/>
              <a:gd name="connsiteY10" fmla="*/ 1427956 h 2855912"/>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3238500 w 3238500"/>
              <a:gd name="connsiteY5" fmla="*/ 129003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2645928 w 3238500"/>
              <a:gd name="connsiteY5" fmla="*/ 182641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2645928"/>
              <a:gd name="connsiteY0" fmla="*/ 1290030 h 2717986"/>
              <a:gd name="connsiteX1" fmla="*/ 1746959 w 2645928"/>
              <a:gd name="connsiteY1" fmla="*/ 0 h 2717986"/>
              <a:gd name="connsiteX2" fmla="*/ 2467134 w 2645928"/>
              <a:gd name="connsiteY2" fmla="*/ 89561 h 2717986"/>
              <a:gd name="connsiteX3" fmla="*/ 2428875 w 2645928"/>
              <a:gd name="connsiteY3" fmla="*/ 1290030 h 2717986"/>
              <a:gd name="connsiteX4" fmla="*/ 2428875 w 2645928"/>
              <a:gd name="connsiteY4" fmla="*/ 1290030 h 2717986"/>
              <a:gd name="connsiteX5" fmla="*/ 2645928 w 2645928"/>
              <a:gd name="connsiteY5" fmla="*/ 1826410 h 2717986"/>
              <a:gd name="connsiteX6" fmla="*/ 1619250 w 2645928"/>
              <a:gd name="connsiteY6" fmla="*/ 2717986 h 2717986"/>
              <a:gd name="connsiteX7" fmla="*/ 0 w 2645928"/>
              <a:gd name="connsiteY7" fmla="*/ 1290030 h 2717986"/>
              <a:gd name="connsiteX8" fmla="*/ 809625 w 2645928"/>
              <a:gd name="connsiteY8" fmla="*/ 1290030 h 2717986"/>
              <a:gd name="connsiteX9" fmla="*/ 809625 w 2645928"/>
              <a:gd name="connsiteY9" fmla="*/ 1290030 h 2717986"/>
              <a:gd name="connsiteX10" fmla="*/ 0 w 2645928"/>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428875 w 2883521"/>
              <a:gd name="connsiteY3" fmla="*/ 129003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684294 w 2883521"/>
              <a:gd name="connsiteY3" fmla="*/ 53399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0 w 2883521"/>
              <a:gd name="connsiteY10" fmla="*/ 1290030 h 1992931"/>
              <a:gd name="connsiteX0" fmla="*/ 526472 w 2883521"/>
              <a:gd name="connsiteY0" fmla="*/ 1931957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526472 w 2883521"/>
              <a:gd name="connsiteY10" fmla="*/ 1931957 h 1992931"/>
              <a:gd name="connsiteX0" fmla="*/ 314036 w 2883521"/>
              <a:gd name="connsiteY0" fmla="*/ 842066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314036 w 2883521"/>
              <a:gd name="connsiteY10" fmla="*/ 842066 h 199293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495589 w 2569485"/>
              <a:gd name="connsiteY8" fmla="*/ 1290030 h 2430721"/>
              <a:gd name="connsiteX9" fmla="*/ 495589 w 2569485"/>
              <a:gd name="connsiteY9" fmla="*/ 1290030 h 2430721"/>
              <a:gd name="connsiteX10" fmla="*/ 0 w 2569485"/>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697346 w 2771242"/>
              <a:gd name="connsiteY8" fmla="*/ 1290030 h 2430721"/>
              <a:gd name="connsiteX9" fmla="*/ 0 w 2771242"/>
              <a:gd name="connsiteY9" fmla="*/ 1871921 h 2430721"/>
              <a:gd name="connsiteX10" fmla="*/ 201757 w 2771242"/>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401783 w 2771242"/>
              <a:gd name="connsiteY8" fmla="*/ 2042794 h 2430721"/>
              <a:gd name="connsiteX9" fmla="*/ 0 w 2771242"/>
              <a:gd name="connsiteY9" fmla="*/ 1871921 h 2430721"/>
              <a:gd name="connsiteX10" fmla="*/ 201757 w 2771242"/>
              <a:gd name="connsiteY10" fmla="*/ 842066 h 243072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200026 w 2569485"/>
              <a:gd name="connsiteY8" fmla="*/ 2042794 h 2430721"/>
              <a:gd name="connsiteX9" fmla="*/ 107661 w 2569485"/>
              <a:gd name="connsiteY9" fmla="*/ 837448 h 2430721"/>
              <a:gd name="connsiteX10" fmla="*/ 0 w 2569485"/>
              <a:gd name="connsiteY10" fmla="*/ 842066 h 2430721"/>
              <a:gd name="connsiteX0" fmla="*/ 201756 w 2771241"/>
              <a:gd name="connsiteY0" fmla="*/ 842066 h 2430721"/>
              <a:gd name="connsiteX1" fmla="*/ 1634679 w 2771241"/>
              <a:gd name="connsiteY1" fmla="*/ 0 h 2430721"/>
              <a:gd name="connsiteX2" fmla="*/ 2354854 w 2771241"/>
              <a:gd name="connsiteY2" fmla="*/ 89561 h 2430721"/>
              <a:gd name="connsiteX3" fmla="*/ 2572014 w 2771241"/>
              <a:gd name="connsiteY3" fmla="*/ 533990 h 2430721"/>
              <a:gd name="connsiteX4" fmla="*/ 2771241 w 2771241"/>
              <a:gd name="connsiteY4" fmla="*/ 937552 h 2430721"/>
              <a:gd name="connsiteX5" fmla="*/ 2533648 w 2771241"/>
              <a:gd name="connsiteY5" fmla="*/ 1826410 h 2430721"/>
              <a:gd name="connsiteX6" fmla="*/ 2619952 w 2771241"/>
              <a:gd name="connsiteY6" fmla="*/ 1992931 h 2430721"/>
              <a:gd name="connsiteX7" fmla="*/ 1679575 w 2771241"/>
              <a:gd name="connsiteY7" fmla="*/ 2430721 h 2430721"/>
              <a:gd name="connsiteX8" fmla="*/ 0 w 2771241"/>
              <a:gd name="connsiteY8" fmla="*/ 1858067 h 2430721"/>
              <a:gd name="connsiteX9" fmla="*/ 309417 w 2771241"/>
              <a:gd name="connsiteY9" fmla="*/ 837448 h 2430721"/>
              <a:gd name="connsiteX10" fmla="*/ 201756 w 2771241"/>
              <a:gd name="connsiteY10" fmla="*/ 842066 h 2430721"/>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19952 w 2771241"/>
              <a:gd name="connsiteY6" fmla="*/ 1992931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1314738 w 2771241"/>
              <a:gd name="connsiteY10"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59257 w 2771241"/>
              <a:gd name="connsiteY10" fmla="*/ 949511 h 2449194"/>
              <a:gd name="connsiteX11" fmla="*/ 1314738 w 2771241"/>
              <a:gd name="connsiteY11"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08457 w 2771241"/>
              <a:gd name="connsiteY10" fmla="*/ 917184 h 2449194"/>
              <a:gd name="connsiteX11" fmla="*/ 1314738 w 2771241"/>
              <a:gd name="connsiteY11" fmla="*/ 1072975 h 2449194"/>
              <a:gd name="connsiteX0" fmla="*/ 1314738 w 2771241"/>
              <a:gd name="connsiteY0" fmla="*/ 1072975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314738 w 2771241"/>
              <a:gd name="connsiteY12" fmla="*/ 1072975 h 2449194"/>
              <a:gd name="connsiteX0" fmla="*/ 1217756 w 2771241"/>
              <a:gd name="connsiteY0" fmla="*/ 1049884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976312 w 2771241"/>
              <a:gd name="connsiteY12" fmla="*/ 991075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428894 w 2771241"/>
              <a:gd name="connsiteY12" fmla="*/ 302966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897802 w 2771241"/>
              <a:gd name="connsiteY12" fmla="*/ 760166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008639 w 2771241"/>
              <a:gd name="connsiteY12" fmla="*/ 229075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791584 w 2771241"/>
              <a:gd name="connsiteY12" fmla="*/ 723220 h 2449194"/>
              <a:gd name="connsiteX13" fmla="*/ 1008639 w 2771241"/>
              <a:gd name="connsiteY13" fmla="*/ 229075 h 2449194"/>
              <a:gd name="connsiteX14" fmla="*/ 1428894 w 2771241"/>
              <a:gd name="connsiteY14" fmla="*/ 302966 h 2449194"/>
              <a:gd name="connsiteX15" fmla="*/ 1217756 w 2771241"/>
              <a:gd name="connsiteY15"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917184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3839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074202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17773 w 2771241"/>
              <a:gd name="connsiteY6" fmla="*/ 1829585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1241" h="2449194">
                <a:moveTo>
                  <a:pt x="1205056" y="1059409"/>
                </a:moveTo>
                <a:lnTo>
                  <a:pt x="1319788" y="1078531"/>
                </a:lnTo>
                <a:lnTo>
                  <a:pt x="1634679" y="0"/>
                </a:lnTo>
                <a:lnTo>
                  <a:pt x="2335804" y="86386"/>
                </a:lnTo>
                <a:lnTo>
                  <a:pt x="2572014" y="533990"/>
                </a:lnTo>
                <a:lnTo>
                  <a:pt x="2771241" y="937552"/>
                </a:lnTo>
                <a:lnTo>
                  <a:pt x="2517773" y="1829585"/>
                </a:lnTo>
                <a:lnTo>
                  <a:pt x="2606098" y="1979076"/>
                </a:lnTo>
                <a:lnTo>
                  <a:pt x="1656484" y="2449194"/>
                </a:lnTo>
                <a:lnTo>
                  <a:pt x="0" y="1858067"/>
                </a:lnTo>
                <a:lnTo>
                  <a:pt x="312592" y="824748"/>
                </a:lnTo>
                <a:lnTo>
                  <a:pt x="711632" y="916895"/>
                </a:lnTo>
                <a:lnTo>
                  <a:pt x="625330" y="1171183"/>
                </a:lnTo>
                <a:lnTo>
                  <a:pt x="708457" y="1194275"/>
                </a:lnTo>
                <a:lnTo>
                  <a:pt x="847002" y="732456"/>
                </a:lnTo>
                <a:lnTo>
                  <a:pt x="1005464" y="232250"/>
                </a:lnTo>
                <a:lnTo>
                  <a:pt x="1428894" y="302966"/>
                </a:lnTo>
                <a:lnTo>
                  <a:pt x="1205056" y="1059409"/>
                </a:lnTo>
                <a:close/>
              </a:path>
            </a:pathLst>
          </a:custGeom>
        </p:spPr>
        <p:txBody>
          <a:bodyPr/>
          <a:lstStyle/>
          <a:p>
            <a:endParaRPr lang="en-US" dirty="0"/>
          </a:p>
        </p:txBody>
      </p:sp>
      <p:sp>
        <p:nvSpPr>
          <p:cNvPr id="13" name="Body Level One…">
            <a:extLst>
              <a:ext uri="{FF2B5EF4-FFF2-40B4-BE49-F238E27FC236}">
                <a16:creationId xmlns:a16="http://schemas.microsoft.com/office/drawing/2014/main" id="{DD4FF423-D2A8-9C42-21C4-AC7A9D0E6319}"/>
              </a:ext>
            </a:extLst>
          </p:cNvPr>
          <p:cNvSpPr txBox="1">
            <a:spLocks noGrp="1"/>
          </p:cNvSpPr>
          <p:nvPr>
            <p:ph type="body" idx="13" hasCustomPrompt="1"/>
          </p:nvPr>
        </p:nvSpPr>
        <p:spPr>
          <a:xfrm>
            <a:off x="9442988" y="10607040"/>
            <a:ext cx="3343052" cy="1005842"/>
          </a:xfrm>
          <a:prstGeom prst="rect">
            <a:avLst/>
          </a:prstGeom>
        </p:spPr>
        <p:txBody>
          <a:bodyPr numCol="1" spcCol="1059689"/>
          <a:lstStyle>
            <a:lvl1pPr algn="ctr" defTabSz="2438338">
              <a:lnSpc>
                <a:spcPct val="100000"/>
              </a:lnSpc>
              <a:spcBef>
                <a:spcPts val="0"/>
              </a:spcBef>
              <a:buSzTx/>
              <a:buNone/>
              <a:defRPr sz="2400" b="0" i="0" spc="-40" baseline="0">
                <a:solidFill>
                  <a:srgbClr val="000000"/>
                </a:solidFill>
                <a:latin typeface="Avenir Next Medium" panose="020B0503020202020204" pitchFamily="34" charset="0"/>
                <a:ea typeface="Avenir Next Medium" panose="020B0503020202020204" pitchFamily="34" charset="0"/>
                <a:cs typeface="Avenir Next Medium" panose="020B0503020202020204" pitchFamily="34" charset="0"/>
                <a:sym typeface="Avenir Light"/>
              </a:defRPr>
            </a:lvl1pPr>
            <a:lvl2pPr marL="0" indent="4572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2pPr>
            <a:lvl3pPr marL="0" indent="9144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3pPr>
            <a:lvl4pPr marL="0" indent="13716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4pPr>
            <a:lvl5pPr marL="0" indent="1828800" algn="ctr" defTabSz="2438338">
              <a:lnSpc>
                <a:spcPts val="2800"/>
              </a:lnSpc>
              <a:spcBef>
                <a:spcPts val="4500"/>
              </a:spcBef>
              <a:buSzTx/>
              <a:buNone/>
              <a:defRPr sz="2400" spc="0">
                <a:solidFill>
                  <a:srgbClr val="000000"/>
                </a:solidFill>
                <a:latin typeface="Avenir Light"/>
                <a:ea typeface="Avenir Light"/>
                <a:cs typeface="Avenir Light"/>
                <a:sym typeface="Avenir Light"/>
              </a:defRPr>
            </a:lvl5pPr>
          </a:lstStyle>
          <a:p>
            <a:r>
              <a:rPr lang="en-GB" dirty="0"/>
              <a:t>Team member name</a:t>
            </a:r>
          </a:p>
          <a:p>
            <a:r>
              <a:rPr lang="en-GB" dirty="0"/>
              <a:t>Job title and other info</a:t>
            </a:r>
            <a:endParaRPr dirty="0"/>
          </a:p>
        </p:txBody>
      </p:sp>
      <p:sp>
        <p:nvSpPr>
          <p:cNvPr id="14" name="Picture Placeholder 25">
            <a:extLst>
              <a:ext uri="{FF2B5EF4-FFF2-40B4-BE49-F238E27FC236}">
                <a16:creationId xmlns:a16="http://schemas.microsoft.com/office/drawing/2014/main" id="{B6BF4A14-90EE-31E0-92A7-77D7CF40BF61}"/>
              </a:ext>
            </a:extLst>
          </p:cNvPr>
          <p:cNvSpPr>
            <a:spLocks noGrp="1"/>
          </p:cNvSpPr>
          <p:nvPr>
            <p:ph type="pic" sz="quarter" idx="14"/>
          </p:nvPr>
        </p:nvSpPr>
        <p:spPr>
          <a:xfrm>
            <a:off x="14043090" y="2850280"/>
            <a:ext cx="3343051" cy="2954553"/>
          </a:xfrm>
          <a:custGeom>
            <a:avLst/>
            <a:gdLst>
              <a:gd name="connsiteX0" fmla="*/ 0 w 3238500"/>
              <a:gd name="connsiteY0" fmla="*/ 1427956 h 2855912"/>
              <a:gd name="connsiteX1" fmla="*/ 1619250 w 3238500"/>
              <a:gd name="connsiteY1" fmla="*/ 0 h 2855912"/>
              <a:gd name="connsiteX2" fmla="*/ 3238500 w 3238500"/>
              <a:gd name="connsiteY2" fmla="*/ 1427956 h 2855912"/>
              <a:gd name="connsiteX3" fmla="*/ 2428875 w 3238500"/>
              <a:gd name="connsiteY3" fmla="*/ 1427956 h 2855912"/>
              <a:gd name="connsiteX4" fmla="*/ 2428875 w 3238500"/>
              <a:gd name="connsiteY4" fmla="*/ 1427956 h 2855912"/>
              <a:gd name="connsiteX5" fmla="*/ 3238500 w 3238500"/>
              <a:gd name="connsiteY5" fmla="*/ 1427956 h 2855912"/>
              <a:gd name="connsiteX6" fmla="*/ 1619250 w 3238500"/>
              <a:gd name="connsiteY6" fmla="*/ 2855912 h 2855912"/>
              <a:gd name="connsiteX7" fmla="*/ 0 w 3238500"/>
              <a:gd name="connsiteY7" fmla="*/ 1427956 h 2855912"/>
              <a:gd name="connsiteX8" fmla="*/ 809625 w 3238500"/>
              <a:gd name="connsiteY8" fmla="*/ 1427956 h 2855912"/>
              <a:gd name="connsiteX9" fmla="*/ 809625 w 3238500"/>
              <a:gd name="connsiteY9" fmla="*/ 1427956 h 2855912"/>
              <a:gd name="connsiteX10" fmla="*/ 0 w 3238500"/>
              <a:gd name="connsiteY10" fmla="*/ 1427956 h 2855912"/>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3238500 w 3238500"/>
              <a:gd name="connsiteY5" fmla="*/ 129003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2645928 w 3238500"/>
              <a:gd name="connsiteY5" fmla="*/ 182641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2645928"/>
              <a:gd name="connsiteY0" fmla="*/ 1290030 h 2717986"/>
              <a:gd name="connsiteX1" fmla="*/ 1746959 w 2645928"/>
              <a:gd name="connsiteY1" fmla="*/ 0 h 2717986"/>
              <a:gd name="connsiteX2" fmla="*/ 2467134 w 2645928"/>
              <a:gd name="connsiteY2" fmla="*/ 89561 h 2717986"/>
              <a:gd name="connsiteX3" fmla="*/ 2428875 w 2645928"/>
              <a:gd name="connsiteY3" fmla="*/ 1290030 h 2717986"/>
              <a:gd name="connsiteX4" fmla="*/ 2428875 w 2645928"/>
              <a:gd name="connsiteY4" fmla="*/ 1290030 h 2717986"/>
              <a:gd name="connsiteX5" fmla="*/ 2645928 w 2645928"/>
              <a:gd name="connsiteY5" fmla="*/ 1826410 h 2717986"/>
              <a:gd name="connsiteX6" fmla="*/ 1619250 w 2645928"/>
              <a:gd name="connsiteY6" fmla="*/ 2717986 h 2717986"/>
              <a:gd name="connsiteX7" fmla="*/ 0 w 2645928"/>
              <a:gd name="connsiteY7" fmla="*/ 1290030 h 2717986"/>
              <a:gd name="connsiteX8" fmla="*/ 809625 w 2645928"/>
              <a:gd name="connsiteY8" fmla="*/ 1290030 h 2717986"/>
              <a:gd name="connsiteX9" fmla="*/ 809625 w 2645928"/>
              <a:gd name="connsiteY9" fmla="*/ 1290030 h 2717986"/>
              <a:gd name="connsiteX10" fmla="*/ 0 w 2645928"/>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428875 w 2883521"/>
              <a:gd name="connsiteY3" fmla="*/ 129003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684294 w 2883521"/>
              <a:gd name="connsiteY3" fmla="*/ 53399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0 w 2883521"/>
              <a:gd name="connsiteY10" fmla="*/ 1290030 h 1992931"/>
              <a:gd name="connsiteX0" fmla="*/ 526472 w 2883521"/>
              <a:gd name="connsiteY0" fmla="*/ 1931957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526472 w 2883521"/>
              <a:gd name="connsiteY10" fmla="*/ 1931957 h 1992931"/>
              <a:gd name="connsiteX0" fmla="*/ 314036 w 2883521"/>
              <a:gd name="connsiteY0" fmla="*/ 842066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314036 w 2883521"/>
              <a:gd name="connsiteY10" fmla="*/ 842066 h 199293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495589 w 2569485"/>
              <a:gd name="connsiteY8" fmla="*/ 1290030 h 2430721"/>
              <a:gd name="connsiteX9" fmla="*/ 495589 w 2569485"/>
              <a:gd name="connsiteY9" fmla="*/ 1290030 h 2430721"/>
              <a:gd name="connsiteX10" fmla="*/ 0 w 2569485"/>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697346 w 2771242"/>
              <a:gd name="connsiteY8" fmla="*/ 1290030 h 2430721"/>
              <a:gd name="connsiteX9" fmla="*/ 0 w 2771242"/>
              <a:gd name="connsiteY9" fmla="*/ 1871921 h 2430721"/>
              <a:gd name="connsiteX10" fmla="*/ 201757 w 2771242"/>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401783 w 2771242"/>
              <a:gd name="connsiteY8" fmla="*/ 2042794 h 2430721"/>
              <a:gd name="connsiteX9" fmla="*/ 0 w 2771242"/>
              <a:gd name="connsiteY9" fmla="*/ 1871921 h 2430721"/>
              <a:gd name="connsiteX10" fmla="*/ 201757 w 2771242"/>
              <a:gd name="connsiteY10" fmla="*/ 842066 h 243072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200026 w 2569485"/>
              <a:gd name="connsiteY8" fmla="*/ 2042794 h 2430721"/>
              <a:gd name="connsiteX9" fmla="*/ 107661 w 2569485"/>
              <a:gd name="connsiteY9" fmla="*/ 837448 h 2430721"/>
              <a:gd name="connsiteX10" fmla="*/ 0 w 2569485"/>
              <a:gd name="connsiteY10" fmla="*/ 842066 h 2430721"/>
              <a:gd name="connsiteX0" fmla="*/ 201756 w 2771241"/>
              <a:gd name="connsiteY0" fmla="*/ 842066 h 2430721"/>
              <a:gd name="connsiteX1" fmla="*/ 1634679 w 2771241"/>
              <a:gd name="connsiteY1" fmla="*/ 0 h 2430721"/>
              <a:gd name="connsiteX2" fmla="*/ 2354854 w 2771241"/>
              <a:gd name="connsiteY2" fmla="*/ 89561 h 2430721"/>
              <a:gd name="connsiteX3" fmla="*/ 2572014 w 2771241"/>
              <a:gd name="connsiteY3" fmla="*/ 533990 h 2430721"/>
              <a:gd name="connsiteX4" fmla="*/ 2771241 w 2771241"/>
              <a:gd name="connsiteY4" fmla="*/ 937552 h 2430721"/>
              <a:gd name="connsiteX5" fmla="*/ 2533648 w 2771241"/>
              <a:gd name="connsiteY5" fmla="*/ 1826410 h 2430721"/>
              <a:gd name="connsiteX6" fmla="*/ 2619952 w 2771241"/>
              <a:gd name="connsiteY6" fmla="*/ 1992931 h 2430721"/>
              <a:gd name="connsiteX7" fmla="*/ 1679575 w 2771241"/>
              <a:gd name="connsiteY7" fmla="*/ 2430721 h 2430721"/>
              <a:gd name="connsiteX8" fmla="*/ 0 w 2771241"/>
              <a:gd name="connsiteY8" fmla="*/ 1858067 h 2430721"/>
              <a:gd name="connsiteX9" fmla="*/ 309417 w 2771241"/>
              <a:gd name="connsiteY9" fmla="*/ 837448 h 2430721"/>
              <a:gd name="connsiteX10" fmla="*/ 201756 w 2771241"/>
              <a:gd name="connsiteY10" fmla="*/ 842066 h 2430721"/>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19952 w 2771241"/>
              <a:gd name="connsiteY6" fmla="*/ 1992931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1314738 w 2771241"/>
              <a:gd name="connsiteY10"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59257 w 2771241"/>
              <a:gd name="connsiteY10" fmla="*/ 949511 h 2449194"/>
              <a:gd name="connsiteX11" fmla="*/ 1314738 w 2771241"/>
              <a:gd name="connsiteY11"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08457 w 2771241"/>
              <a:gd name="connsiteY10" fmla="*/ 917184 h 2449194"/>
              <a:gd name="connsiteX11" fmla="*/ 1314738 w 2771241"/>
              <a:gd name="connsiteY11" fmla="*/ 1072975 h 2449194"/>
              <a:gd name="connsiteX0" fmla="*/ 1314738 w 2771241"/>
              <a:gd name="connsiteY0" fmla="*/ 1072975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314738 w 2771241"/>
              <a:gd name="connsiteY12" fmla="*/ 1072975 h 2449194"/>
              <a:gd name="connsiteX0" fmla="*/ 1217756 w 2771241"/>
              <a:gd name="connsiteY0" fmla="*/ 1049884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976312 w 2771241"/>
              <a:gd name="connsiteY12" fmla="*/ 991075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428894 w 2771241"/>
              <a:gd name="connsiteY12" fmla="*/ 302966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897802 w 2771241"/>
              <a:gd name="connsiteY12" fmla="*/ 760166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008639 w 2771241"/>
              <a:gd name="connsiteY12" fmla="*/ 229075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791584 w 2771241"/>
              <a:gd name="connsiteY12" fmla="*/ 723220 h 2449194"/>
              <a:gd name="connsiteX13" fmla="*/ 1008639 w 2771241"/>
              <a:gd name="connsiteY13" fmla="*/ 229075 h 2449194"/>
              <a:gd name="connsiteX14" fmla="*/ 1428894 w 2771241"/>
              <a:gd name="connsiteY14" fmla="*/ 302966 h 2449194"/>
              <a:gd name="connsiteX15" fmla="*/ 1217756 w 2771241"/>
              <a:gd name="connsiteY15"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917184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3839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074202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17773 w 2771241"/>
              <a:gd name="connsiteY6" fmla="*/ 1829585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1241" h="2449194">
                <a:moveTo>
                  <a:pt x="1205056" y="1059409"/>
                </a:moveTo>
                <a:lnTo>
                  <a:pt x="1319788" y="1078531"/>
                </a:lnTo>
                <a:lnTo>
                  <a:pt x="1634679" y="0"/>
                </a:lnTo>
                <a:lnTo>
                  <a:pt x="2335804" y="86386"/>
                </a:lnTo>
                <a:lnTo>
                  <a:pt x="2572014" y="533990"/>
                </a:lnTo>
                <a:lnTo>
                  <a:pt x="2771241" y="937552"/>
                </a:lnTo>
                <a:lnTo>
                  <a:pt x="2517773" y="1829585"/>
                </a:lnTo>
                <a:lnTo>
                  <a:pt x="2606098" y="1979076"/>
                </a:lnTo>
                <a:lnTo>
                  <a:pt x="1656484" y="2449194"/>
                </a:lnTo>
                <a:lnTo>
                  <a:pt x="0" y="1858067"/>
                </a:lnTo>
                <a:lnTo>
                  <a:pt x="312592" y="824748"/>
                </a:lnTo>
                <a:lnTo>
                  <a:pt x="711632" y="916895"/>
                </a:lnTo>
                <a:lnTo>
                  <a:pt x="625330" y="1171183"/>
                </a:lnTo>
                <a:lnTo>
                  <a:pt x="708457" y="1194275"/>
                </a:lnTo>
                <a:lnTo>
                  <a:pt x="847002" y="732456"/>
                </a:lnTo>
                <a:lnTo>
                  <a:pt x="1005464" y="232250"/>
                </a:lnTo>
                <a:lnTo>
                  <a:pt x="1428894" y="302966"/>
                </a:lnTo>
                <a:lnTo>
                  <a:pt x="1205056" y="1059409"/>
                </a:lnTo>
                <a:close/>
              </a:path>
            </a:pathLst>
          </a:custGeom>
        </p:spPr>
        <p:txBody>
          <a:bodyPr/>
          <a:lstStyle/>
          <a:p>
            <a:endParaRPr lang="en-US" dirty="0"/>
          </a:p>
        </p:txBody>
      </p:sp>
      <p:sp>
        <p:nvSpPr>
          <p:cNvPr id="15" name="Body Level One…">
            <a:extLst>
              <a:ext uri="{FF2B5EF4-FFF2-40B4-BE49-F238E27FC236}">
                <a16:creationId xmlns:a16="http://schemas.microsoft.com/office/drawing/2014/main" id="{5AA96636-A565-17BD-C2B8-2A3996D19F36}"/>
              </a:ext>
            </a:extLst>
          </p:cNvPr>
          <p:cNvSpPr txBox="1">
            <a:spLocks noGrp="1"/>
          </p:cNvSpPr>
          <p:nvPr>
            <p:ph type="body" idx="15" hasCustomPrompt="1"/>
          </p:nvPr>
        </p:nvSpPr>
        <p:spPr>
          <a:xfrm>
            <a:off x="14043089" y="5989320"/>
            <a:ext cx="3343052" cy="1005842"/>
          </a:xfrm>
          <a:prstGeom prst="rect">
            <a:avLst/>
          </a:prstGeom>
        </p:spPr>
        <p:txBody>
          <a:bodyPr numCol="1" spcCol="1059689"/>
          <a:lstStyle>
            <a:lvl1pPr algn="ctr" defTabSz="2438338">
              <a:lnSpc>
                <a:spcPct val="100000"/>
              </a:lnSpc>
              <a:spcBef>
                <a:spcPts val="0"/>
              </a:spcBef>
              <a:buSzTx/>
              <a:buNone/>
              <a:defRPr sz="2400" b="0" i="0" spc="-40" baseline="0">
                <a:solidFill>
                  <a:srgbClr val="000000"/>
                </a:solidFill>
                <a:latin typeface="Avenir Next Medium" panose="020B0503020202020204" pitchFamily="34" charset="0"/>
                <a:ea typeface="Avenir Next Medium" panose="020B0503020202020204" pitchFamily="34" charset="0"/>
                <a:cs typeface="Avenir Next Medium" panose="020B0503020202020204" pitchFamily="34" charset="0"/>
                <a:sym typeface="Avenir Light"/>
              </a:defRPr>
            </a:lvl1pPr>
            <a:lvl2pPr marL="0" indent="4572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2pPr>
            <a:lvl3pPr marL="0" indent="9144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3pPr>
            <a:lvl4pPr marL="0" indent="13716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4pPr>
            <a:lvl5pPr marL="0" indent="1828800" algn="ctr" defTabSz="2438338">
              <a:lnSpc>
                <a:spcPts val="2800"/>
              </a:lnSpc>
              <a:spcBef>
                <a:spcPts val="4500"/>
              </a:spcBef>
              <a:buSzTx/>
              <a:buNone/>
              <a:defRPr sz="2400" spc="0">
                <a:solidFill>
                  <a:srgbClr val="000000"/>
                </a:solidFill>
                <a:latin typeface="Avenir Light"/>
                <a:ea typeface="Avenir Light"/>
                <a:cs typeface="Avenir Light"/>
                <a:sym typeface="Avenir Light"/>
              </a:defRPr>
            </a:lvl5pPr>
          </a:lstStyle>
          <a:p>
            <a:r>
              <a:rPr lang="en-GB" dirty="0"/>
              <a:t>Team member name</a:t>
            </a:r>
          </a:p>
          <a:p>
            <a:r>
              <a:rPr lang="en-GB" dirty="0"/>
              <a:t>Job title and other info </a:t>
            </a:r>
          </a:p>
        </p:txBody>
      </p:sp>
      <p:sp>
        <p:nvSpPr>
          <p:cNvPr id="16" name="Picture Placeholder 25">
            <a:extLst>
              <a:ext uri="{FF2B5EF4-FFF2-40B4-BE49-F238E27FC236}">
                <a16:creationId xmlns:a16="http://schemas.microsoft.com/office/drawing/2014/main" id="{68D8B422-14B5-EEC7-A569-03206F2FB09B}"/>
              </a:ext>
            </a:extLst>
          </p:cNvPr>
          <p:cNvSpPr>
            <a:spLocks noGrp="1"/>
          </p:cNvSpPr>
          <p:nvPr>
            <p:ph type="pic" sz="quarter" idx="16"/>
          </p:nvPr>
        </p:nvSpPr>
        <p:spPr>
          <a:xfrm>
            <a:off x="14043090" y="7468000"/>
            <a:ext cx="3343051" cy="2954553"/>
          </a:xfrm>
          <a:custGeom>
            <a:avLst/>
            <a:gdLst>
              <a:gd name="connsiteX0" fmla="*/ 0 w 3238500"/>
              <a:gd name="connsiteY0" fmla="*/ 1427956 h 2855912"/>
              <a:gd name="connsiteX1" fmla="*/ 1619250 w 3238500"/>
              <a:gd name="connsiteY1" fmla="*/ 0 h 2855912"/>
              <a:gd name="connsiteX2" fmla="*/ 3238500 w 3238500"/>
              <a:gd name="connsiteY2" fmla="*/ 1427956 h 2855912"/>
              <a:gd name="connsiteX3" fmla="*/ 2428875 w 3238500"/>
              <a:gd name="connsiteY3" fmla="*/ 1427956 h 2855912"/>
              <a:gd name="connsiteX4" fmla="*/ 2428875 w 3238500"/>
              <a:gd name="connsiteY4" fmla="*/ 1427956 h 2855912"/>
              <a:gd name="connsiteX5" fmla="*/ 3238500 w 3238500"/>
              <a:gd name="connsiteY5" fmla="*/ 1427956 h 2855912"/>
              <a:gd name="connsiteX6" fmla="*/ 1619250 w 3238500"/>
              <a:gd name="connsiteY6" fmla="*/ 2855912 h 2855912"/>
              <a:gd name="connsiteX7" fmla="*/ 0 w 3238500"/>
              <a:gd name="connsiteY7" fmla="*/ 1427956 h 2855912"/>
              <a:gd name="connsiteX8" fmla="*/ 809625 w 3238500"/>
              <a:gd name="connsiteY8" fmla="*/ 1427956 h 2855912"/>
              <a:gd name="connsiteX9" fmla="*/ 809625 w 3238500"/>
              <a:gd name="connsiteY9" fmla="*/ 1427956 h 2855912"/>
              <a:gd name="connsiteX10" fmla="*/ 0 w 3238500"/>
              <a:gd name="connsiteY10" fmla="*/ 1427956 h 2855912"/>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3238500 w 3238500"/>
              <a:gd name="connsiteY5" fmla="*/ 129003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2645928 w 3238500"/>
              <a:gd name="connsiteY5" fmla="*/ 182641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2645928"/>
              <a:gd name="connsiteY0" fmla="*/ 1290030 h 2717986"/>
              <a:gd name="connsiteX1" fmla="*/ 1746959 w 2645928"/>
              <a:gd name="connsiteY1" fmla="*/ 0 h 2717986"/>
              <a:gd name="connsiteX2" fmla="*/ 2467134 w 2645928"/>
              <a:gd name="connsiteY2" fmla="*/ 89561 h 2717986"/>
              <a:gd name="connsiteX3" fmla="*/ 2428875 w 2645928"/>
              <a:gd name="connsiteY3" fmla="*/ 1290030 h 2717986"/>
              <a:gd name="connsiteX4" fmla="*/ 2428875 w 2645928"/>
              <a:gd name="connsiteY4" fmla="*/ 1290030 h 2717986"/>
              <a:gd name="connsiteX5" fmla="*/ 2645928 w 2645928"/>
              <a:gd name="connsiteY5" fmla="*/ 1826410 h 2717986"/>
              <a:gd name="connsiteX6" fmla="*/ 1619250 w 2645928"/>
              <a:gd name="connsiteY6" fmla="*/ 2717986 h 2717986"/>
              <a:gd name="connsiteX7" fmla="*/ 0 w 2645928"/>
              <a:gd name="connsiteY7" fmla="*/ 1290030 h 2717986"/>
              <a:gd name="connsiteX8" fmla="*/ 809625 w 2645928"/>
              <a:gd name="connsiteY8" fmla="*/ 1290030 h 2717986"/>
              <a:gd name="connsiteX9" fmla="*/ 809625 w 2645928"/>
              <a:gd name="connsiteY9" fmla="*/ 1290030 h 2717986"/>
              <a:gd name="connsiteX10" fmla="*/ 0 w 2645928"/>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428875 w 2883521"/>
              <a:gd name="connsiteY3" fmla="*/ 129003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684294 w 2883521"/>
              <a:gd name="connsiteY3" fmla="*/ 53399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0 w 2883521"/>
              <a:gd name="connsiteY10" fmla="*/ 1290030 h 1992931"/>
              <a:gd name="connsiteX0" fmla="*/ 526472 w 2883521"/>
              <a:gd name="connsiteY0" fmla="*/ 1931957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526472 w 2883521"/>
              <a:gd name="connsiteY10" fmla="*/ 1931957 h 1992931"/>
              <a:gd name="connsiteX0" fmla="*/ 314036 w 2883521"/>
              <a:gd name="connsiteY0" fmla="*/ 842066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314036 w 2883521"/>
              <a:gd name="connsiteY10" fmla="*/ 842066 h 199293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495589 w 2569485"/>
              <a:gd name="connsiteY8" fmla="*/ 1290030 h 2430721"/>
              <a:gd name="connsiteX9" fmla="*/ 495589 w 2569485"/>
              <a:gd name="connsiteY9" fmla="*/ 1290030 h 2430721"/>
              <a:gd name="connsiteX10" fmla="*/ 0 w 2569485"/>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697346 w 2771242"/>
              <a:gd name="connsiteY8" fmla="*/ 1290030 h 2430721"/>
              <a:gd name="connsiteX9" fmla="*/ 0 w 2771242"/>
              <a:gd name="connsiteY9" fmla="*/ 1871921 h 2430721"/>
              <a:gd name="connsiteX10" fmla="*/ 201757 w 2771242"/>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401783 w 2771242"/>
              <a:gd name="connsiteY8" fmla="*/ 2042794 h 2430721"/>
              <a:gd name="connsiteX9" fmla="*/ 0 w 2771242"/>
              <a:gd name="connsiteY9" fmla="*/ 1871921 h 2430721"/>
              <a:gd name="connsiteX10" fmla="*/ 201757 w 2771242"/>
              <a:gd name="connsiteY10" fmla="*/ 842066 h 243072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200026 w 2569485"/>
              <a:gd name="connsiteY8" fmla="*/ 2042794 h 2430721"/>
              <a:gd name="connsiteX9" fmla="*/ 107661 w 2569485"/>
              <a:gd name="connsiteY9" fmla="*/ 837448 h 2430721"/>
              <a:gd name="connsiteX10" fmla="*/ 0 w 2569485"/>
              <a:gd name="connsiteY10" fmla="*/ 842066 h 2430721"/>
              <a:gd name="connsiteX0" fmla="*/ 201756 w 2771241"/>
              <a:gd name="connsiteY0" fmla="*/ 842066 h 2430721"/>
              <a:gd name="connsiteX1" fmla="*/ 1634679 w 2771241"/>
              <a:gd name="connsiteY1" fmla="*/ 0 h 2430721"/>
              <a:gd name="connsiteX2" fmla="*/ 2354854 w 2771241"/>
              <a:gd name="connsiteY2" fmla="*/ 89561 h 2430721"/>
              <a:gd name="connsiteX3" fmla="*/ 2572014 w 2771241"/>
              <a:gd name="connsiteY3" fmla="*/ 533990 h 2430721"/>
              <a:gd name="connsiteX4" fmla="*/ 2771241 w 2771241"/>
              <a:gd name="connsiteY4" fmla="*/ 937552 h 2430721"/>
              <a:gd name="connsiteX5" fmla="*/ 2533648 w 2771241"/>
              <a:gd name="connsiteY5" fmla="*/ 1826410 h 2430721"/>
              <a:gd name="connsiteX6" fmla="*/ 2619952 w 2771241"/>
              <a:gd name="connsiteY6" fmla="*/ 1992931 h 2430721"/>
              <a:gd name="connsiteX7" fmla="*/ 1679575 w 2771241"/>
              <a:gd name="connsiteY7" fmla="*/ 2430721 h 2430721"/>
              <a:gd name="connsiteX8" fmla="*/ 0 w 2771241"/>
              <a:gd name="connsiteY8" fmla="*/ 1858067 h 2430721"/>
              <a:gd name="connsiteX9" fmla="*/ 309417 w 2771241"/>
              <a:gd name="connsiteY9" fmla="*/ 837448 h 2430721"/>
              <a:gd name="connsiteX10" fmla="*/ 201756 w 2771241"/>
              <a:gd name="connsiteY10" fmla="*/ 842066 h 2430721"/>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19952 w 2771241"/>
              <a:gd name="connsiteY6" fmla="*/ 1992931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1314738 w 2771241"/>
              <a:gd name="connsiteY10"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59257 w 2771241"/>
              <a:gd name="connsiteY10" fmla="*/ 949511 h 2449194"/>
              <a:gd name="connsiteX11" fmla="*/ 1314738 w 2771241"/>
              <a:gd name="connsiteY11"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08457 w 2771241"/>
              <a:gd name="connsiteY10" fmla="*/ 917184 h 2449194"/>
              <a:gd name="connsiteX11" fmla="*/ 1314738 w 2771241"/>
              <a:gd name="connsiteY11" fmla="*/ 1072975 h 2449194"/>
              <a:gd name="connsiteX0" fmla="*/ 1314738 w 2771241"/>
              <a:gd name="connsiteY0" fmla="*/ 1072975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314738 w 2771241"/>
              <a:gd name="connsiteY12" fmla="*/ 1072975 h 2449194"/>
              <a:gd name="connsiteX0" fmla="*/ 1217756 w 2771241"/>
              <a:gd name="connsiteY0" fmla="*/ 1049884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976312 w 2771241"/>
              <a:gd name="connsiteY12" fmla="*/ 991075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428894 w 2771241"/>
              <a:gd name="connsiteY12" fmla="*/ 302966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897802 w 2771241"/>
              <a:gd name="connsiteY12" fmla="*/ 760166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008639 w 2771241"/>
              <a:gd name="connsiteY12" fmla="*/ 229075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791584 w 2771241"/>
              <a:gd name="connsiteY12" fmla="*/ 723220 h 2449194"/>
              <a:gd name="connsiteX13" fmla="*/ 1008639 w 2771241"/>
              <a:gd name="connsiteY13" fmla="*/ 229075 h 2449194"/>
              <a:gd name="connsiteX14" fmla="*/ 1428894 w 2771241"/>
              <a:gd name="connsiteY14" fmla="*/ 302966 h 2449194"/>
              <a:gd name="connsiteX15" fmla="*/ 1217756 w 2771241"/>
              <a:gd name="connsiteY15"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917184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3839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074202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17773 w 2771241"/>
              <a:gd name="connsiteY6" fmla="*/ 1829585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1241" h="2449194">
                <a:moveTo>
                  <a:pt x="1205056" y="1059409"/>
                </a:moveTo>
                <a:lnTo>
                  <a:pt x="1319788" y="1078531"/>
                </a:lnTo>
                <a:lnTo>
                  <a:pt x="1634679" y="0"/>
                </a:lnTo>
                <a:lnTo>
                  <a:pt x="2335804" y="86386"/>
                </a:lnTo>
                <a:lnTo>
                  <a:pt x="2572014" y="533990"/>
                </a:lnTo>
                <a:lnTo>
                  <a:pt x="2771241" y="937552"/>
                </a:lnTo>
                <a:lnTo>
                  <a:pt x="2517773" y="1829585"/>
                </a:lnTo>
                <a:lnTo>
                  <a:pt x="2606098" y="1979076"/>
                </a:lnTo>
                <a:lnTo>
                  <a:pt x="1656484" y="2449194"/>
                </a:lnTo>
                <a:lnTo>
                  <a:pt x="0" y="1858067"/>
                </a:lnTo>
                <a:lnTo>
                  <a:pt x="312592" y="824748"/>
                </a:lnTo>
                <a:lnTo>
                  <a:pt x="711632" y="916895"/>
                </a:lnTo>
                <a:lnTo>
                  <a:pt x="625330" y="1171183"/>
                </a:lnTo>
                <a:lnTo>
                  <a:pt x="708457" y="1194275"/>
                </a:lnTo>
                <a:lnTo>
                  <a:pt x="847002" y="732456"/>
                </a:lnTo>
                <a:lnTo>
                  <a:pt x="1005464" y="232250"/>
                </a:lnTo>
                <a:lnTo>
                  <a:pt x="1428894" y="302966"/>
                </a:lnTo>
                <a:lnTo>
                  <a:pt x="1205056" y="1059409"/>
                </a:lnTo>
                <a:close/>
              </a:path>
            </a:pathLst>
          </a:custGeom>
        </p:spPr>
        <p:txBody>
          <a:bodyPr/>
          <a:lstStyle/>
          <a:p>
            <a:endParaRPr lang="en-US" dirty="0"/>
          </a:p>
        </p:txBody>
      </p:sp>
      <p:sp>
        <p:nvSpPr>
          <p:cNvPr id="17" name="Body Level One…">
            <a:extLst>
              <a:ext uri="{FF2B5EF4-FFF2-40B4-BE49-F238E27FC236}">
                <a16:creationId xmlns:a16="http://schemas.microsoft.com/office/drawing/2014/main" id="{88BC1BE7-1412-6B0D-284A-BF6579C98F61}"/>
              </a:ext>
            </a:extLst>
          </p:cNvPr>
          <p:cNvSpPr txBox="1">
            <a:spLocks noGrp="1"/>
          </p:cNvSpPr>
          <p:nvPr>
            <p:ph type="body" idx="17" hasCustomPrompt="1"/>
          </p:nvPr>
        </p:nvSpPr>
        <p:spPr>
          <a:xfrm>
            <a:off x="14060708" y="10607040"/>
            <a:ext cx="3343052" cy="1005842"/>
          </a:xfrm>
          <a:prstGeom prst="rect">
            <a:avLst/>
          </a:prstGeom>
        </p:spPr>
        <p:txBody>
          <a:bodyPr numCol="1" spcCol="1059689"/>
          <a:lstStyle>
            <a:lvl1pPr algn="ctr" defTabSz="2438338">
              <a:lnSpc>
                <a:spcPct val="100000"/>
              </a:lnSpc>
              <a:spcBef>
                <a:spcPts val="0"/>
              </a:spcBef>
              <a:buSzTx/>
              <a:buNone/>
              <a:defRPr sz="2400" b="0" i="0" spc="-40" baseline="0">
                <a:solidFill>
                  <a:srgbClr val="000000"/>
                </a:solidFill>
                <a:latin typeface="Avenir Next Medium" panose="020B0503020202020204" pitchFamily="34" charset="0"/>
                <a:ea typeface="Avenir Next Medium" panose="020B0503020202020204" pitchFamily="34" charset="0"/>
                <a:cs typeface="Avenir Next Medium" panose="020B0503020202020204" pitchFamily="34" charset="0"/>
                <a:sym typeface="Avenir Light"/>
              </a:defRPr>
            </a:lvl1pPr>
            <a:lvl2pPr marL="0" indent="4572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2pPr>
            <a:lvl3pPr marL="0" indent="9144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3pPr>
            <a:lvl4pPr marL="0" indent="13716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4pPr>
            <a:lvl5pPr marL="0" indent="1828800" algn="ctr" defTabSz="2438338">
              <a:lnSpc>
                <a:spcPts val="2800"/>
              </a:lnSpc>
              <a:spcBef>
                <a:spcPts val="4500"/>
              </a:spcBef>
              <a:buSzTx/>
              <a:buNone/>
              <a:defRPr sz="2400" spc="0">
                <a:solidFill>
                  <a:srgbClr val="000000"/>
                </a:solidFill>
                <a:latin typeface="Avenir Light"/>
                <a:ea typeface="Avenir Light"/>
                <a:cs typeface="Avenir Light"/>
                <a:sym typeface="Avenir Light"/>
              </a:defRPr>
            </a:lvl5pPr>
          </a:lstStyle>
          <a:p>
            <a:r>
              <a:rPr lang="en-GB" dirty="0"/>
              <a:t>Team member name</a:t>
            </a:r>
          </a:p>
          <a:p>
            <a:r>
              <a:rPr lang="en-GB" dirty="0"/>
              <a:t>Job title and other info</a:t>
            </a:r>
            <a:endParaRPr dirty="0"/>
          </a:p>
        </p:txBody>
      </p:sp>
      <p:sp>
        <p:nvSpPr>
          <p:cNvPr id="22" name="Picture Placeholder 25">
            <a:extLst>
              <a:ext uri="{FF2B5EF4-FFF2-40B4-BE49-F238E27FC236}">
                <a16:creationId xmlns:a16="http://schemas.microsoft.com/office/drawing/2014/main" id="{E6082A3D-E1A0-60FA-8570-3D5C5088F10E}"/>
              </a:ext>
            </a:extLst>
          </p:cNvPr>
          <p:cNvSpPr>
            <a:spLocks noGrp="1"/>
          </p:cNvSpPr>
          <p:nvPr>
            <p:ph type="pic" sz="quarter" idx="18"/>
          </p:nvPr>
        </p:nvSpPr>
        <p:spPr>
          <a:xfrm>
            <a:off x="18678428" y="2850280"/>
            <a:ext cx="3343051" cy="2954553"/>
          </a:xfrm>
          <a:custGeom>
            <a:avLst/>
            <a:gdLst>
              <a:gd name="connsiteX0" fmla="*/ 0 w 3238500"/>
              <a:gd name="connsiteY0" fmla="*/ 1427956 h 2855912"/>
              <a:gd name="connsiteX1" fmla="*/ 1619250 w 3238500"/>
              <a:gd name="connsiteY1" fmla="*/ 0 h 2855912"/>
              <a:gd name="connsiteX2" fmla="*/ 3238500 w 3238500"/>
              <a:gd name="connsiteY2" fmla="*/ 1427956 h 2855912"/>
              <a:gd name="connsiteX3" fmla="*/ 2428875 w 3238500"/>
              <a:gd name="connsiteY3" fmla="*/ 1427956 h 2855912"/>
              <a:gd name="connsiteX4" fmla="*/ 2428875 w 3238500"/>
              <a:gd name="connsiteY4" fmla="*/ 1427956 h 2855912"/>
              <a:gd name="connsiteX5" fmla="*/ 3238500 w 3238500"/>
              <a:gd name="connsiteY5" fmla="*/ 1427956 h 2855912"/>
              <a:gd name="connsiteX6" fmla="*/ 1619250 w 3238500"/>
              <a:gd name="connsiteY6" fmla="*/ 2855912 h 2855912"/>
              <a:gd name="connsiteX7" fmla="*/ 0 w 3238500"/>
              <a:gd name="connsiteY7" fmla="*/ 1427956 h 2855912"/>
              <a:gd name="connsiteX8" fmla="*/ 809625 w 3238500"/>
              <a:gd name="connsiteY8" fmla="*/ 1427956 h 2855912"/>
              <a:gd name="connsiteX9" fmla="*/ 809625 w 3238500"/>
              <a:gd name="connsiteY9" fmla="*/ 1427956 h 2855912"/>
              <a:gd name="connsiteX10" fmla="*/ 0 w 3238500"/>
              <a:gd name="connsiteY10" fmla="*/ 1427956 h 2855912"/>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3238500 w 3238500"/>
              <a:gd name="connsiteY5" fmla="*/ 129003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2645928 w 3238500"/>
              <a:gd name="connsiteY5" fmla="*/ 182641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2645928"/>
              <a:gd name="connsiteY0" fmla="*/ 1290030 h 2717986"/>
              <a:gd name="connsiteX1" fmla="*/ 1746959 w 2645928"/>
              <a:gd name="connsiteY1" fmla="*/ 0 h 2717986"/>
              <a:gd name="connsiteX2" fmla="*/ 2467134 w 2645928"/>
              <a:gd name="connsiteY2" fmla="*/ 89561 h 2717986"/>
              <a:gd name="connsiteX3" fmla="*/ 2428875 w 2645928"/>
              <a:gd name="connsiteY3" fmla="*/ 1290030 h 2717986"/>
              <a:gd name="connsiteX4" fmla="*/ 2428875 w 2645928"/>
              <a:gd name="connsiteY4" fmla="*/ 1290030 h 2717986"/>
              <a:gd name="connsiteX5" fmla="*/ 2645928 w 2645928"/>
              <a:gd name="connsiteY5" fmla="*/ 1826410 h 2717986"/>
              <a:gd name="connsiteX6" fmla="*/ 1619250 w 2645928"/>
              <a:gd name="connsiteY6" fmla="*/ 2717986 h 2717986"/>
              <a:gd name="connsiteX7" fmla="*/ 0 w 2645928"/>
              <a:gd name="connsiteY7" fmla="*/ 1290030 h 2717986"/>
              <a:gd name="connsiteX8" fmla="*/ 809625 w 2645928"/>
              <a:gd name="connsiteY8" fmla="*/ 1290030 h 2717986"/>
              <a:gd name="connsiteX9" fmla="*/ 809625 w 2645928"/>
              <a:gd name="connsiteY9" fmla="*/ 1290030 h 2717986"/>
              <a:gd name="connsiteX10" fmla="*/ 0 w 2645928"/>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428875 w 2883521"/>
              <a:gd name="connsiteY3" fmla="*/ 129003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684294 w 2883521"/>
              <a:gd name="connsiteY3" fmla="*/ 53399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0 w 2883521"/>
              <a:gd name="connsiteY10" fmla="*/ 1290030 h 1992931"/>
              <a:gd name="connsiteX0" fmla="*/ 526472 w 2883521"/>
              <a:gd name="connsiteY0" fmla="*/ 1931957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526472 w 2883521"/>
              <a:gd name="connsiteY10" fmla="*/ 1931957 h 1992931"/>
              <a:gd name="connsiteX0" fmla="*/ 314036 w 2883521"/>
              <a:gd name="connsiteY0" fmla="*/ 842066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314036 w 2883521"/>
              <a:gd name="connsiteY10" fmla="*/ 842066 h 199293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495589 w 2569485"/>
              <a:gd name="connsiteY8" fmla="*/ 1290030 h 2430721"/>
              <a:gd name="connsiteX9" fmla="*/ 495589 w 2569485"/>
              <a:gd name="connsiteY9" fmla="*/ 1290030 h 2430721"/>
              <a:gd name="connsiteX10" fmla="*/ 0 w 2569485"/>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697346 w 2771242"/>
              <a:gd name="connsiteY8" fmla="*/ 1290030 h 2430721"/>
              <a:gd name="connsiteX9" fmla="*/ 0 w 2771242"/>
              <a:gd name="connsiteY9" fmla="*/ 1871921 h 2430721"/>
              <a:gd name="connsiteX10" fmla="*/ 201757 w 2771242"/>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401783 w 2771242"/>
              <a:gd name="connsiteY8" fmla="*/ 2042794 h 2430721"/>
              <a:gd name="connsiteX9" fmla="*/ 0 w 2771242"/>
              <a:gd name="connsiteY9" fmla="*/ 1871921 h 2430721"/>
              <a:gd name="connsiteX10" fmla="*/ 201757 w 2771242"/>
              <a:gd name="connsiteY10" fmla="*/ 842066 h 243072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200026 w 2569485"/>
              <a:gd name="connsiteY8" fmla="*/ 2042794 h 2430721"/>
              <a:gd name="connsiteX9" fmla="*/ 107661 w 2569485"/>
              <a:gd name="connsiteY9" fmla="*/ 837448 h 2430721"/>
              <a:gd name="connsiteX10" fmla="*/ 0 w 2569485"/>
              <a:gd name="connsiteY10" fmla="*/ 842066 h 2430721"/>
              <a:gd name="connsiteX0" fmla="*/ 201756 w 2771241"/>
              <a:gd name="connsiteY0" fmla="*/ 842066 h 2430721"/>
              <a:gd name="connsiteX1" fmla="*/ 1634679 w 2771241"/>
              <a:gd name="connsiteY1" fmla="*/ 0 h 2430721"/>
              <a:gd name="connsiteX2" fmla="*/ 2354854 w 2771241"/>
              <a:gd name="connsiteY2" fmla="*/ 89561 h 2430721"/>
              <a:gd name="connsiteX3" fmla="*/ 2572014 w 2771241"/>
              <a:gd name="connsiteY3" fmla="*/ 533990 h 2430721"/>
              <a:gd name="connsiteX4" fmla="*/ 2771241 w 2771241"/>
              <a:gd name="connsiteY4" fmla="*/ 937552 h 2430721"/>
              <a:gd name="connsiteX5" fmla="*/ 2533648 w 2771241"/>
              <a:gd name="connsiteY5" fmla="*/ 1826410 h 2430721"/>
              <a:gd name="connsiteX6" fmla="*/ 2619952 w 2771241"/>
              <a:gd name="connsiteY6" fmla="*/ 1992931 h 2430721"/>
              <a:gd name="connsiteX7" fmla="*/ 1679575 w 2771241"/>
              <a:gd name="connsiteY7" fmla="*/ 2430721 h 2430721"/>
              <a:gd name="connsiteX8" fmla="*/ 0 w 2771241"/>
              <a:gd name="connsiteY8" fmla="*/ 1858067 h 2430721"/>
              <a:gd name="connsiteX9" fmla="*/ 309417 w 2771241"/>
              <a:gd name="connsiteY9" fmla="*/ 837448 h 2430721"/>
              <a:gd name="connsiteX10" fmla="*/ 201756 w 2771241"/>
              <a:gd name="connsiteY10" fmla="*/ 842066 h 2430721"/>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19952 w 2771241"/>
              <a:gd name="connsiteY6" fmla="*/ 1992931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1314738 w 2771241"/>
              <a:gd name="connsiteY10"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59257 w 2771241"/>
              <a:gd name="connsiteY10" fmla="*/ 949511 h 2449194"/>
              <a:gd name="connsiteX11" fmla="*/ 1314738 w 2771241"/>
              <a:gd name="connsiteY11"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08457 w 2771241"/>
              <a:gd name="connsiteY10" fmla="*/ 917184 h 2449194"/>
              <a:gd name="connsiteX11" fmla="*/ 1314738 w 2771241"/>
              <a:gd name="connsiteY11" fmla="*/ 1072975 h 2449194"/>
              <a:gd name="connsiteX0" fmla="*/ 1314738 w 2771241"/>
              <a:gd name="connsiteY0" fmla="*/ 1072975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314738 w 2771241"/>
              <a:gd name="connsiteY12" fmla="*/ 1072975 h 2449194"/>
              <a:gd name="connsiteX0" fmla="*/ 1217756 w 2771241"/>
              <a:gd name="connsiteY0" fmla="*/ 1049884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976312 w 2771241"/>
              <a:gd name="connsiteY12" fmla="*/ 991075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428894 w 2771241"/>
              <a:gd name="connsiteY12" fmla="*/ 302966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897802 w 2771241"/>
              <a:gd name="connsiteY12" fmla="*/ 760166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008639 w 2771241"/>
              <a:gd name="connsiteY12" fmla="*/ 229075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791584 w 2771241"/>
              <a:gd name="connsiteY12" fmla="*/ 723220 h 2449194"/>
              <a:gd name="connsiteX13" fmla="*/ 1008639 w 2771241"/>
              <a:gd name="connsiteY13" fmla="*/ 229075 h 2449194"/>
              <a:gd name="connsiteX14" fmla="*/ 1428894 w 2771241"/>
              <a:gd name="connsiteY14" fmla="*/ 302966 h 2449194"/>
              <a:gd name="connsiteX15" fmla="*/ 1217756 w 2771241"/>
              <a:gd name="connsiteY15"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917184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3839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074202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17773 w 2771241"/>
              <a:gd name="connsiteY6" fmla="*/ 1829585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1241" h="2449194">
                <a:moveTo>
                  <a:pt x="1205056" y="1059409"/>
                </a:moveTo>
                <a:lnTo>
                  <a:pt x="1319788" y="1078531"/>
                </a:lnTo>
                <a:lnTo>
                  <a:pt x="1634679" y="0"/>
                </a:lnTo>
                <a:lnTo>
                  <a:pt x="2335804" y="86386"/>
                </a:lnTo>
                <a:lnTo>
                  <a:pt x="2572014" y="533990"/>
                </a:lnTo>
                <a:lnTo>
                  <a:pt x="2771241" y="937552"/>
                </a:lnTo>
                <a:lnTo>
                  <a:pt x="2517773" y="1829585"/>
                </a:lnTo>
                <a:lnTo>
                  <a:pt x="2606098" y="1979076"/>
                </a:lnTo>
                <a:lnTo>
                  <a:pt x="1656484" y="2449194"/>
                </a:lnTo>
                <a:lnTo>
                  <a:pt x="0" y="1858067"/>
                </a:lnTo>
                <a:lnTo>
                  <a:pt x="312592" y="824748"/>
                </a:lnTo>
                <a:lnTo>
                  <a:pt x="711632" y="916895"/>
                </a:lnTo>
                <a:lnTo>
                  <a:pt x="625330" y="1171183"/>
                </a:lnTo>
                <a:lnTo>
                  <a:pt x="708457" y="1194275"/>
                </a:lnTo>
                <a:lnTo>
                  <a:pt x="847002" y="732456"/>
                </a:lnTo>
                <a:lnTo>
                  <a:pt x="1005464" y="232250"/>
                </a:lnTo>
                <a:lnTo>
                  <a:pt x="1428894" y="302966"/>
                </a:lnTo>
                <a:lnTo>
                  <a:pt x="1205056" y="1059409"/>
                </a:lnTo>
                <a:close/>
              </a:path>
            </a:pathLst>
          </a:custGeom>
        </p:spPr>
        <p:txBody>
          <a:bodyPr/>
          <a:lstStyle/>
          <a:p>
            <a:endParaRPr lang="en-US" dirty="0"/>
          </a:p>
        </p:txBody>
      </p:sp>
      <p:sp>
        <p:nvSpPr>
          <p:cNvPr id="23" name="Body Level One…">
            <a:extLst>
              <a:ext uri="{FF2B5EF4-FFF2-40B4-BE49-F238E27FC236}">
                <a16:creationId xmlns:a16="http://schemas.microsoft.com/office/drawing/2014/main" id="{226A3923-005A-6E96-8ECF-3B3267487415}"/>
              </a:ext>
            </a:extLst>
          </p:cNvPr>
          <p:cNvSpPr txBox="1">
            <a:spLocks noGrp="1"/>
          </p:cNvSpPr>
          <p:nvPr>
            <p:ph type="body" idx="19" hasCustomPrompt="1"/>
          </p:nvPr>
        </p:nvSpPr>
        <p:spPr>
          <a:xfrm>
            <a:off x="18696046" y="5989320"/>
            <a:ext cx="3343052" cy="1005842"/>
          </a:xfrm>
          <a:prstGeom prst="rect">
            <a:avLst/>
          </a:prstGeom>
        </p:spPr>
        <p:txBody>
          <a:bodyPr numCol="1" spcCol="1059689"/>
          <a:lstStyle>
            <a:lvl1pPr algn="ctr" defTabSz="2438338">
              <a:lnSpc>
                <a:spcPct val="100000"/>
              </a:lnSpc>
              <a:spcBef>
                <a:spcPts val="0"/>
              </a:spcBef>
              <a:buSzTx/>
              <a:buNone/>
              <a:defRPr sz="2400" b="0" i="0" spc="-40" baseline="0">
                <a:solidFill>
                  <a:srgbClr val="000000"/>
                </a:solidFill>
                <a:latin typeface="Avenir Next Medium" panose="020B0503020202020204" pitchFamily="34" charset="0"/>
                <a:ea typeface="Avenir Next Medium" panose="020B0503020202020204" pitchFamily="34" charset="0"/>
                <a:cs typeface="Avenir Next Medium" panose="020B0503020202020204" pitchFamily="34" charset="0"/>
                <a:sym typeface="Avenir Light"/>
              </a:defRPr>
            </a:lvl1pPr>
            <a:lvl2pPr marL="0" indent="4572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2pPr>
            <a:lvl3pPr marL="0" indent="9144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3pPr>
            <a:lvl4pPr marL="0" indent="13716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4pPr>
            <a:lvl5pPr marL="0" indent="1828800" algn="ctr" defTabSz="2438338">
              <a:lnSpc>
                <a:spcPts val="2800"/>
              </a:lnSpc>
              <a:spcBef>
                <a:spcPts val="4500"/>
              </a:spcBef>
              <a:buSzTx/>
              <a:buNone/>
              <a:defRPr sz="2400" spc="0">
                <a:solidFill>
                  <a:srgbClr val="000000"/>
                </a:solidFill>
                <a:latin typeface="Avenir Light"/>
                <a:ea typeface="Avenir Light"/>
                <a:cs typeface="Avenir Light"/>
                <a:sym typeface="Avenir Light"/>
              </a:defRPr>
            </a:lvl5pPr>
          </a:lstStyle>
          <a:p>
            <a:r>
              <a:rPr lang="en-GB" dirty="0"/>
              <a:t>Team member name</a:t>
            </a:r>
          </a:p>
          <a:p>
            <a:r>
              <a:rPr lang="en-GB" dirty="0"/>
              <a:t>Job title and other info</a:t>
            </a:r>
            <a:endParaRPr dirty="0"/>
          </a:p>
        </p:txBody>
      </p:sp>
      <p:sp>
        <p:nvSpPr>
          <p:cNvPr id="24" name="Picture Placeholder 25">
            <a:extLst>
              <a:ext uri="{FF2B5EF4-FFF2-40B4-BE49-F238E27FC236}">
                <a16:creationId xmlns:a16="http://schemas.microsoft.com/office/drawing/2014/main" id="{3DA1F90E-E7D4-5A71-D342-596E721C895F}"/>
              </a:ext>
            </a:extLst>
          </p:cNvPr>
          <p:cNvSpPr>
            <a:spLocks noGrp="1"/>
          </p:cNvSpPr>
          <p:nvPr>
            <p:ph type="pic" sz="quarter" idx="20"/>
          </p:nvPr>
        </p:nvSpPr>
        <p:spPr>
          <a:xfrm>
            <a:off x="18678428" y="7468000"/>
            <a:ext cx="3343051" cy="2954553"/>
          </a:xfrm>
          <a:custGeom>
            <a:avLst/>
            <a:gdLst>
              <a:gd name="connsiteX0" fmla="*/ 0 w 3238500"/>
              <a:gd name="connsiteY0" fmla="*/ 1427956 h 2855912"/>
              <a:gd name="connsiteX1" fmla="*/ 1619250 w 3238500"/>
              <a:gd name="connsiteY1" fmla="*/ 0 h 2855912"/>
              <a:gd name="connsiteX2" fmla="*/ 3238500 w 3238500"/>
              <a:gd name="connsiteY2" fmla="*/ 1427956 h 2855912"/>
              <a:gd name="connsiteX3" fmla="*/ 2428875 w 3238500"/>
              <a:gd name="connsiteY3" fmla="*/ 1427956 h 2855912"/>
              <a:gd name="connsiteX4" fmla="*/ 2428875 w 3238500"/>
              <a:gd name="connsiteY4" fmla="*/ 1427956 h 2855912"/>
              <a:gd name="connsiteX5" fmla="*/ 3238500 w 3238500"/>
              <a:gd name="connsiteY5" fmla="*/ 1427956 h 2855912"/>
              <a:gd name="connsiteX6" fmla="*/ 1619250 w 3238500"/>
              <a:gd name="connsiteY6" fmla="*/ 2855912 h 2855912"/>
              <a:gd name="connsiteX7" fmla="*/ 0 w 3238500"/>
              <a:gd name="connsiteY7" fmla="*/ 1427956 h 2855912"/>
              <a:gd name="connsiteX8" fmla="*/ 809625 w 3238500"/>
              <a:gd name="connsiteY8" fmla="*/ 1427956 h 2855912"/>
              <a:gd name="connsiteX9" fmla="*/ 809625 w 3238500"/>
              <a:gd name="connsiteY9" fmla="*/ 1427956 h 2855912"/>
              <a:gd name="connsiteX10" fmla="*/ 0 w 3238500"/>
              <a:gd name="connsiteY10" fmla="*/ 1427956 h 2855912"/>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3238500 w 3238500"/>
              <a:gd name="connsiteY5" fmla="*/ 129003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3238500"/>
              <a:gd name="connsiteY0" fmla="*/ 1290030 h 2717986"/>
              <a:gd name="connsiteX1" fmla="*/ 1746959 w 3238500"/>
              <a:gd name="connsiteY1" fmla="*/ 0 h 2717986"/>
              <a:gd name="connsiteX2" fmla="*/ 3238500 w 3238500"/>
              <a:gd name="connsiteY2" fmla="*/ 1290030 h 2717986"/>
              <a:gd name="connsiteX3" fmla="*/ 2428875 w 3238500"/>
              <a:gd name="connsiteY3" fmla="*/ 1290030 h 2717986"/>
              <a:gd name="connsiteX4" fmla="*/ 2428875 w 3238500"/>
              <a:gd name="connsiteY4" fmla="*/ 1290030 h 2717986"/>
              <a:gd name="connsiteX5" fmla="*/ 2645928 w 3238500"/>
              <a:gd name="connsiteY5" fmla="*/ 1826410 h 2717986"/>
              <a:gd name="connsiteX6" fmla="*/ 1619250 w 3238500"/>
              <a:gd name="connsiteY6" fmla="*/ 2717986 h 2717986"/>
              <a:gd name="connsiteX7" fmla="*/ 0 w 3238500"/>
              <a:gd name="connsiteY7" fmla="*/ 1290030 h 2717986"/>
              <a:gd name="connsiteX8" fmla="*/ 809625 w 3238500"/>
              <a:gd name="connsiteY8" fmla="*/ 1290030 h 2717986"/>
              <a:gd name="connsiteX9" fmla="*/ 809625 w 3238500"/>
              <a:gd name="connsiteY9" fmla="*/ 1290030 h 2717986"/>
              <a:gd name="connsiteX10" fmla="*/ 0 w 3238500"/>
              <a:gd name="connsiteY10" fmla="*/ 1290030 h 2717986"/>
              <a:gd name="connsiteX0" fmla="*/ 0 w 2645928"/>
              <a:gd name="connsiteY0" fmla="*/ 1290030 h 2717986"/>
              <a:gd name="connsiteX1" fmla="*/ 1746959 w 2645928"/>
              <a:gd name="connsiteY1" fmla="*/ 0 h 2717986"/>
              <a:gd name="connsiteX2" fmla="*/ 2467134 w 2645928"/>
              <a:gd name="connsiteY2" fmla="*/ 89561 h 2717986"/>
              <a:gd name="connsiteX3" fmla="*/ 2428875 w 2645928"/>
              <a:gd name="connsiteY3" fmla="*/ 1290030 h 2717986"/>
              <a:gd name="connsiteX4" fmla="*/ 2428875 w 2645928"/>
              <a:gd name="connsiteY4" fmla="*/ 1290030 h 2717986"/>
              <a:gd name="connsiteX5" fmla="*/ 2645928 w 2645928"/>
              <a:gd name="connsiteY5" fmla="*/ 1826410 h 2717986"/>
              <a:gd name="connsiteX6" fmla="*/ 1619250 w 2645928"/>
              <a:gd name="connsiteY6" fmla="*/ 2717986 h 2717986"/>
              <a:gd name="connsiteX7" fmla="*/ 0 w 2645928"/>
              <a:gd name="connsiteY7" fmla="*/ 1290030 h 2717986"/>
              <a:gd name="connsiteX8" fmla="*/ 809625 w 2645928"/>
              <a:gd name="connsiteY8" fmla="*/ 1290030 h 2717986"/>
              <a:gd name="connsiteX9" fmla="*/ 809625 w 2645928"/>
              <a:gd name="connsiteY9" fmla="*/ 1290030 h 2717986"/>
              <a:gd name="connsiteX10" fmla="*/ 0 w 2645928"/>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428875 w 2883521"/>
              <a:gd name="connsiteY3" fmla="*/ 129003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2717986"/>
              <a:gd name="connsiteX1" fmla="*/ 1746959 w 2883521"/>
              <a:gd name="connsiteY1" fmla="*/ 0 h 2717986"/>
              <a:gd name="connsiteX2" fmla="*/ 2467134 w 2883521"/>
              <a:gd name="connsiteY2" fmla="*/ 89561 h 2717986"/>
              <a:gd name="connsiteX3" fmla="*/ 2684294 w 2883521"/>
              <a:gd name="connsiteY3" fmla="*/ 533990 h 2717986"/>
              <a:gd name="connsiteX4" fmla="*/ 2883521 w 2883521"/>
              <a:gd name="connsiteY4" fmla="*/ 937552 h 2717986"/>
              <a:gd name="connsiteX5" fmla="*/ 2645928 w 2883521"/>
              <a:gd name="connsiteY5" fmla="*/ 1826410 h 2717986"/>
              <a:gd name="connsiteX6" fmla="*/ 1619250 w 2883521"/>
              <a:gd name="connsiteY6" fmla="*/ 2717986 h 2717986"/>
              <a:gd name="connsiteX7" fmla="*/ 0 w 2883521"/>
              <a:gd name="connsiteY7" fmla="*/ 1290030 h 2717986"/>
              <a:gd name="connsiteX8" fmla="*/ 809625 w 2883521"/>
              <a:gd name="connsiteY8" fmla="*/ 1290030 h 2717986"/>
              <a:gd name="connsiteX9" fmla="*/ 809625 w 2883521"/>
              <a:gd name="connsiteY9" fmla="*/ 1290030 h 2717986"/>
              <a:gd name="connsiteX10" fmla="*/ 0 w 2883521"/>
              <a:gd name="connsiteY10" fmla="*/ 1290030 h 2717986"/>
              <a:gd name="connsiteX0" fmla="*/ 0 w 2883521"/>
              <a:gd name="connsiteY0" fmla="*/ 1290030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0 w 2883521"/>
              <a:gd name="connsiteY10" fmla="*/ 1290030 h 1992931"/>
              <a:gd name="connsiteX0" fmla="*/ 526472 w 2883521"/>
              <a:gd name="connsiteY0" fmla="*/ 1931957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526472 w 2883521"/>
              <a:gd name="connsiteY10" fmla="*/ 1931957 h 1992931"/>
              <a:gd name="connsiteX0" fmla="*/ 314036 w 2883521"/>
              <a:gd name="connsiteY0" fmla="*/ 842066 h 1992931"/>
              <a:gd name="connsiteX1" fmla="*/ 1746959 w 2883521"/>
              <a:gd name="connsiteY1" fmla="*/ 0 h 1992931"/>
              <a:gd name="connsiteX2" fmla="*/ 2467134 w 2883521"/>
              <a:gd name="connsiteY2" fmla="*/ 89561 h 1992931"/>
              <a:gd name="connsiteX3" fmla="*/ 2684294 w 2883521"/>
              <a:gd name="connsiteY3" fmla="*/ 533990 h 1992931"/>
              <a:gd name="connsiteX4" fmla="*/ 2883521 w 2883521"/>
              <a:gd name="connsiteY4" fmla="*/ 937552 h 1992931"/>
              <a:gd name="connsiteX5" fmla="*/ 2645928 w 2883521"/>
              <a:gd name="connsiteY5" fmla="*/ 1826410 h 1992931"/>
              <a:gd name="connsiteX6" fmla="*/ 2732232 w 2883521"/>
              <a:gd name="connsiteY6" fmla="*/ 1992931 h 1992931"/>
              <a:gd name="connsiteX7" fmla="*/ 0 w 2883521"/>
              <a:gd name="connsiteY7" fmla="*/ 1290030 h 1992931"/>
              <a:gd name="connsiteX8" fmla="*/ 809625 w 2883521"/>
              <a:gd name="connsiteY8" fmla="*/ 1290030 h 1992931"/>
              <a:gd name="connsiteX9" fmla="*/ 809625 w 2883521"/>
              <a:gd name="connsiteY9" fmla="*/ 1290030 h 1992931"/>
              <a:gd name="connsiteX10" fmla="*/ 314036 w 2883521"/>
              <a:gd name="connsiteY10" fmla="*/ 842066 h 199293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495589 w 2569485"/>
              <a:gd name="connsiteY8" fmla="*/ 1290030 h 2430721"/>
              <a:gd name="connsiteX9" fmla="*/ 495589 w 2569485"/>
              <a:gd name="connsiteY9" fmla="*/ 1290030 h 2430721"/>
              <a:gd name="connsiteX10" fmla="*/ 0 w 2569485"/>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697346 w 2771242"/>
              <a:gd name="connsiteY8" fmla="*/ 1290030 h 2430721"/>
              <a:gd name="connsiteX9" fmla="*/ 0 w 2771242"/>
              <a:gd name="connsiteY9" fmla="*/ 1871921 h 2430721"/>
              <a:gd name="connsiteX10" fmla="*/ 201757 w 2771242"/>
              <a:gd name="connsiteY10" fmla="*/ 842066 h 2430721"/>
              <a:gd name="connsiteX0" fmla="*/ 201757 w 2771242"/>
              <a:gd name="connsiteY0" fmla="*/ 842066 h 2430721"/>
              <a:gd name="connsiteX1" fmla="*/ 1634680 w 2771242"/>
              <a:gd name="connsiteY1" fmla="*/ 0 h 2430721"/>
              <a:gd name="connsiteX2" fmla="*/ 2354855 w 2771242"/>
              <a:gd name="connsiteY2" fmla="*/ 89561 h 2430721"/>
              <a:gd name="connsiteX3" fmla="*/ 2572015 w 2771242"/>
              <a:gd name="connsiteY3" fmla="*/ 533990 h 2430721"/>
              <a:gd name="connsiteX4" fmla="*/ 2771242 w 2771242"/>
              <a:gd name="connsiteY4" fmla="*/ 937552 h 2430721"/>
              <a:gd name="connsiteX5" fmla="*/ 2533649 w 2771242"/>
              <a:gd name="connsiteY5" fmla="*/ 1826410 h 2430721"/>
              <a:gd name="connsiteX6" fmla="*/ 2619953 w 2771242"/>
              <a:gd name="connsiteY6" fmla="*/ 1992931 h 2430721"/>
              <a:gd name="connsiteX7" fmla="*/ 1679576 w 2771242"/>
              <a:gd name="connsiteY7" fmla="*/ 2430721 h 2430721"/>
              <a:gd name="connsiteX8" fmla="*/ 401783 w 2771242"/>
              <a:gd name="connsiteY8" fmla="*/ 2042794 h 2430721"/>
              <a:gd name="connsiteX9" fmla="*/ 0 w 2771242"/>
              <a:gd name="connsiteY9" fmla="*/ 1871921 h 2430721"/>
              <a:gd name="connsiteX10" fmla="*/ 201757 w 2771242"/>
              <a:gd name="connsiteY10" fmla="*/ 842066 h 2430721"/>
              <a:gd name="connsiteX0" fmla="*/ 0 w 2569485"/>
              <a:gd name="connsiteY0" fmla="*/ 842066 h 2430721"/>
              <a:gd name="connsiteX1" fmla="*/ 1432923 w 2569485"/>
              <a:gd name="connsiteY1" fmla="*/ 0 h 2430721"/>
              <a:gd name="connsiteX2" fmla="*/ 2153098 w 2569485"/>
              <a:gd name="connsiteY2" fmla="*/ 89561 h 2430721"/>
              <a:gd name="connsiteX3" fmla="*/ 2370258 w 2569485"/>
              <a:gd name="connsiteY3" fmla="*/ 533990 h 2430721"/>
              <a:gd name="connsiteX4" fmla="*/ 2569485 w 2569485"/>
              <a:gd name="connsiteY4" fmla="*/ 937552 h 2430721"/>
              <a:gd name="connsiteX5" fmla="*/ 2331892 w 2569485"/>
              <a:gd name="connsiteY5" fmla="*/ 1826410 h 2430721"/>
              <a:gd name="connsiteX6" fmla="*/ 2418196 w 2569485"/>
              <a:gd name="connsiteY6" fmla="*/ 1992931 h 2430721"/>
              <a:gd name="connsiteX7" fmla="*/ 1477819 w 2569485"/>
              <a:gd name="connsiteY7" fmla="*/ 2430721 h 2430721"/>
              <a:gd name="connsiteX8" fmla="*/ 200026 w 2569485"/>
              <a:gd name="connsiteY8" fmla="*/ 2042794 h 2430721"/>
              <a:gd name="connsiteX9" fmla="*/ 107661 w 2569485"/>
              <a:gd name="connsiteY9" fmla="*/ 837448 h 2430721"/>
              <a:gd name="connsiteX10" fmla="*/ 0 w 2569485"/>
              <a:gd name="connsiteY10" fmla="*/ 842066 h 2430721"/>
              <a:gd name="connsiteX0" fmla="*/ 201756 w 2771241"/>
              <a:gd name="connsiteY0" fmla="*/ 842066 h 2430721"/>
              <a:gd name="connsiteX1" fmla="*/ 1634679 w 2771241"/>
              <a:gd name="connsiteY1" fmla="*/ 0 h 2430721"/>
              <a:gd name="connsiteX2" fmla="*/ 2354854 w 2771241"/>
              <a:gd name="connsiteY2" fmla="*/ 89561 h 2430721"/>
              <a:gd name="connsiteX3" fmla="*/ 2572014 w 2771241"/>
              <a:gd name="connsiteY3" fmla="*/ 533990 h 2430721"/>
              <a:gd name="connsiteX4" fmla="*/ 2771241 w 2771241"/>
              <a:gd name="connsiteY4" fmla="*/ 937552 h 2430721"/>
              <a:gd name="connsiteX5" fmla="*/ 2533648 w 2771241"/>
              <a:gd name="connsiteY5" fmla="*/ 1826410 h 2430721"/>
              <a:gd name="connsiteX6" fmla="*/ 2619952 w 2771241"/>
              <a:gd name="connsiteY6" fmla="*/ 1992931 h 2430721"/>
              <a:gd name="connsiteX7" fmla="*/ 1679575 w 2771241"/>
              <a:gd name="connsiteY7" fmla="*/ 2430721 h 2430721"/>
              <a:gd name="connsiteX8" fmla="*/ 0 w 2771241"/>
              <a:gd name="connsiteY8" fmla="*/ 1858067 h 2430721"/>
              <a:gd name="connsiteX9" fmla="*/ 309417 w 2771241"/>
              <a:gd name="connsiteY9" fmla="*/ 837448 h 2430721"/>
              <a:gd name="connsiteX10" fmla="*/ 201756 w 2771241"/>
              <a:gd name="connsiteY10" fmla="*/ 842066 h 2430721"/>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19952 w 2771241"/>
              <a:gd name="connsiteY6" fmla="*/ 1992931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201756 w 2771241"/>
              <a:gd name="connsiteY0" fmla="*/ 842066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201756 w 2771241"/>
              <a:gd name="connsiteY10" fmla="*/ 842066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1314738 w 2771241"/>
              <a:gd name="connsiteY10"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59257 w 2771241"/>
              <a:gd name="connsiteY10" fmla="*/ 949511 h 2449194"/>
              <a:gd name="connsiteX11" fmla="*/ 1314738 w 2771241"/>
              <a:gd name="connsiteY11" fmla="*/ 1072975 h 2449194"/>
              <a:gd name="connsiteX0" fmla="*/ 1314738 w 2771241"/>
              <a:gd name="connsiteY0" fmla="*/ 1072975 h 2449194"/>
              <a:gd name="connsiteX1" fmla="*/ 1634679 w 2771241"/>
              <a:gd name="connsiteY1" fmla="*/ 0 h 2449194"/>
              <a:gd name="connsiteX2" fmla="*/ 2354854 w 2771241"/>
              <a:gd name="connsiteY2" fmla="*/ 89561 h 2449194"/>
              <a:gd name="connsiteX3" fmla="*/ 2572014 w 2771241"/>
              <a:gd name="connsiteY3" fmla="*/ 533990 h 2449194"/>
              <a:gd name="connsiteX4" fmla="*/ 2771241 w 2771241"/>
              <a:gd name="connsiteY4" fmla="*/ 937552 h 2449194"/>
              <a:gd name="connsiteX5" fmla="*/ 2533648 w 2771241"/>
              <a:gd name="connsiteY5" fmla="*/ 1826410 h 2449194"/>
              <a:gd name="connsiteX6" fmla="*/ 2606098 w 2771241"/>
              <a:gd name="connsiteY6" fmla="*/ 1979076 h 2449194"/>
              <a:gd name="connsiteX7" fmla="*/ 1656484 w 2771241"/>
              <a:gd name="connsiteY7" fmla="*/ 2449194 h 2449194"/>
              <a:gd name="connsiteX8" fmla="*/ 0 w 2771241"/>
              <a:gd name="connsiteY8" fmla="*/ 1858067 h 2449194"/>
              <a:gd name="connsiteX9" fmla="*/ 309417 w 2771241"/>
              <a:gd name="connsiteY9" fmla="*/ 837448 h 2449194"/>
              <a:gd name="connsiteX10" fmla="*/ 708457 w 2771241"/>
              <a:gd name="connsiteY10" fmla="*/ 917184 h 2449194"/>
              <a:gd name="connsiteX11" fmla="*/ 1314738 w 2771241"/>
              <a:gd name="connsiteY11" fmla="*/ 1072975 h 2449194"/>
              <a:gd name="connsiteX0" fmla="*/ 1314738 w 2771241"/>
              <a:gd name="connsiteY0" fmla="*/ 1072975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314738 w 2771241"/>
              <a:gd name="connsiteY12" fmla="*/ 1072975 h 2449194"/>
              <a:gd name="connsiteX0" fmla="*/ 1217756 w 2771241"/>
              <a:gd name="connsiteY0" fmla="*/ 1049884 h 2449194"/>
              <a:gd name="connsiteX1" fmla="*/ 1456602 w 2771241"/>
              <a:gd name="connsiteY1" fmla="*/ 59391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217756 w 2771241"/>
              <a:gd name="connsiteY12"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976312 w 2771241"/>
              <a:gd name="connsiteY12" fmla="*/ 991075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428894 w 2771241"/>
              <a:gd name="connsiteY12" fmla="*/ 302966 h 2449194"/>
              <a:gd name="connsiteX13" fmla="*/ 1217756 w 2771241"/>
              <a:gd name="connsiteY13"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897802 w 2771241"/>
              <a:gd name="connsiteY12" fmla="*/ 760166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1008639 w 2771241"/>
              <a:gd name="connsiteY12" fmla="*/ 229075 h 2449194"/>
              <a:gd name="connsiteX13" fmla="*/ 1428894 w 2771241"/>
              <a:gd name="connsiteY13" fmla="*/ 302966 h 2449194"/>
              <a:gd name="connsiteX14" fmla="*/ 1217756 w 2771241"/>
              <a:gd name="connsiteY14"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17184 h 2449194"/>
              <a:gd name="connsiteX12" fmla="*/ 791584 w 2771241"/>
              <a:gd name="connsiteY12" fmla="*/ 723220 h 2449194"/>
              <a:gd name="connsiteX13" fmla="*/ 1008639 w 2771241"/>
              <a:gd name="connsiteY13" fmla="*/ 229075 h 2449194"/>
              <a:gd name="connsiteX14" fmla="*/ 1428894 w 2771241"/>
              <a:gd name="connsiteY14" fmla="*/ 302966 h 2449194"/>
              <a:gd name="connsiteX15" fmla="*/ 1217756 w 2771241"/>
              <a:gd name="connsiteY15"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917184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791584 w 2771241"/>
              <a:gd name="connsiteY13" fmla="*/ 723220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528348 w 2771241"/>
              <a:gd name="connsiteY11" fmla="*/ 8756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3839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629948 w 2771241"/>
              <a:gd name="connsiteY11" fmla="*/ 1138856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194275 h 2449194"/>
              <a:gd name="connsiteX13" fmla="*/ 847002 w 2771241"/>
              <a:gd name="connsiteY13" fmla="*/ 732456 h 2449194"/>
              <a:gd name="connsiteX14" fmla="*/ 1008639 w 2771241"/>
              <a:gd name="connsiteY14" fmla="*/ 229075 h 2449194"/>
              <a:gd name="connsiteX15" fmla="*/ 1428894 w 2771241"/>
              <a:gd name="connsiteY15" fmla="*/ 302966 h 2449194"/>
              <a:gd name="connsiteX16" fmla="*/ 1217756 w 2771241"/>
              <a:gd name="connsiteY16"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708457 w 2771241"/>
              <a:gd name="connsiteY12" fmla="*/ 1074202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08457 w 2771241"/>
              <a:gd name="connsiteY11" fmla="*/ 926420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09417 w 2771241"/>
              <a:gd name="connsiteY10" fmla="*/ 8374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8639 w 2771241"/>
              <a:gd name="connsiteY15" fmla="*/ 229075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3438 w 2771241"/>
              <a:gd name="connsiteY1" fmla="*/ 1088056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17756 w 2771241"/>
              <a:gd name="connsiteY0" fmla="*/ 1049884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17756 w 2771241"/>
              <a:gd name="connsiteY17" fmla="*/ 1049884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54854 w 2771241"/>
              <a:gd name="connsiteY3" fmla="*/ 89561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33648 w 2771241"/>
              <a:gd name="connsiteY6" fmla="*/ 1826410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 name="connsiteX0" fmla="*/ 1205056 w 2771241"/>
              <a:gd name="connsiteY0" fmla="*/ 1059409 h 2449194"/>
              <a:gd name="connsiteX1" fmla="*/ 1319788 w 2771241"/>
              <a:gd name="connsiteY1" fmla="*/ 1078531 h 2449194"/>
              <a:gd name="connsiteX2" fmla="*/ 1634679 w 2771241"/>
              <a:gd name="connsiteY2" fmla="*/ 0 h 2449194"/>
              <a:gd name="connsiteX3" fmla="*/ 2335804 w 2771241"/>
              <a:gd name="connsiteY3" fmla="*/ 86386 h 2449194"/>
              <a:gd name="connsiteX4" fmla="*/ 2572014 w 2771241"/>
              <a:gd name="connsiteY4" fmla="*/ 533990 h 2449194"/>
              <a:gd name="connsiteX5" fmla="*/ 2771241 w 2771241"/>
              <a:gd name="connsiteY5" fmla="*/ 937552 h 2449194"/>
              <a:gd name="connsiteX6" fmla="*/ 2517773 w 2771241"/>
              <a:gd name="connsiteY6" fmla="*/ 1829585 h 2449194"/>
              <a:gd name="connsiteX7" fmla="*/ 2606098 w 2771241"/>
              <a:gd name="connsiteY7" fmla="*/ 1979076 h 2449194"/>
              <a:gd name="connsiteX8" fmla="*/ 1656484 w 2771241"/>
              <a:gd name="connsiteY8" fmla="*/ 2449194 h 2449194"/>
              <a:gd name="connsiteX9" fmla="*/ 0 w 2771241"/>
              <a:gd name="connsiteY9" fmla="*/ 1858067 h 2449194"/>
              <a:gd name="connsiteX10" fmla="*/ 312592 w 2771241"/>
              <a:gd name="connsiteY10" fmla="*/ 824748 h 2449194"/>
              <a:gd name="connsiteX11" fmla="*/ 711632 w 2771241"/>
              <a:gd name="connsiteY11" fmla="*/ 916895 h 2449194"/>
              <a:gd name="connsiteX12" fmla="*/ 625330 w 2771241"/>
              <a:gd name="connsiteY12" fmla="*/ 1171183 h 2449194"/>
              <a:gd name="connsiteX13" fmla="*/ 708457 w 2771241"/>
              <a:gd name="connsiteY13" fmla="*/ 1194275 h 2449194"/>
              <a:gd name="connsiteX14" fmla="*/ 847002 w 2771241"/>
              <a:gd name="connsiteY14" fmla="*/ 732456 h 2449194"/>
              <a:gd name="connsiteX15" fmla="*/ 1005464 w 2771241"/>
              <a:gd name="connsiteY15" fmla="*/ 232250 h 2449194"/>
              <a:gd name="connsiteX16" fmla="*/ 1428894 w 2771241"/>
              <a:gd name="connsiteY16" fmla="*/ 302966 h 2449194"/>
              <a:gd name="connsiteX17" fmla="*/ 1205056 w 2771241"/>
              <a:gd name="connsiteY17" fmla="*/ 1059409 h 24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1241" h="2449194">
                <a:moveTo>
                  <a:pt x="1205056" y="1059409"/>
                </a:moveTo>
                <a:lnTo>
                  <a:pt x="1319788" y="1078531"/>
                </a:lnTo>
                <a:lnTo>
                  <a:pt x="1634679" y="0"/>
                </a:lnTo>
                <a:lnTo>
                  <a:pt x="2335804" y="86386"/>
                </a:lnTo>
                <a:lnTo>
                  <a:pt x="2572014" y="533990"/>
                </a:lnTo>
                <a:lnTo>
                  <a:pt x="2771241" y="937552"/>
                </a:lnTo>
                <a:lnTo>
                  <a:pt x="2517773" y="1829585"/>
                </a:lnTo>
                <a:lnTo>
                  <a:pt x="2606098" y="1979076"/>
                </a:lnTo>
                <a:lnTo>
                  <a:pt x="1656484" y="2449194"/>
                </a:lnTo>
                <a:lnTo>
                  <a:pt x="0" y="1858067"/>
                </a:lnTo>
                <a:lnTo>
                  <a:pt x="312592" y="824748"/>
                </a:lnTo>
                <a:lnTo>
                  <a:pt x="711632" y="916895"/>
                </a:lnTo>
                <a:lnTo>
                  <a:pt x="625330" y="1171183"/>
                </a:lnTo>
                <a:lnTo>
                  <a:pt x="708457" y="1194275"/>
                </a:lnTo>
                <a:lnTo>
                  <a:pt x="847002" y="732456"/>
                </a:lnTo>
                <a:lnTo>
                  <a:pt x="1005464" y="232250"/>
                </a:lnTo>
                <a:lnTo>
                  <a:pt x="1428894" y="302966"/>
                </a:lnTo>
                <a:lnTo>
                  <a:pt x="1205056" y="1059409"/>
                </a:lnTo>
                <a:close/>
              </a:path>
            </a:pathLst>
          </a:custGeom>
        </p:spPr>
        <p:txBody>
          <a:bodyPr/>
          <a:lstStyle/>
          <a:p>
            <a:endParaRPr lang="en-US" dirty="0"/>
          </a:p>
        </p:txBody>
      </p:sp>
      <p:sp>
        <p:nvSpPr>
          <p:cNvPr id="25" name="Body Level One…">
            <a:extLst>
              <a:ext uri="{FF2B5EF4-FFF2-40B4-BE49-F238E27FC236}">
                <a16:creationId xmlns:a16="http://schemas.microsoft.com/office/drawing/2014/main" id="{9D712BEA-6FD5-5ED2-0713-5588E7487CE7}"/>
              </a:ext>
            </a:extLst>
          </p:cNvPr>
          <p:cNvSpPr txBox="1">
            <a:spLocks noGrp="1"/>
          </p:cNvSpPr>
          <p:nvPr>
            <p:ph type="body" idx="21" hasCustomPrompt="1"/>
          </p:nvPr>
        </p:nvSpPr>
        <p:spPr>
          <a:xfrm>
            <a:off x="18696046" y="10607040"/>
            <a:ext cx="3343052" cy="1005842"/>
          </a:xfrm>
          <a:prstGeom prst="rect">
            <a:avLst/>
          </a:prstGeom>
        </p:spPr>
        <p:txBody>
          <a:bodyPr numCol="1" spcCol="1059689"/>
          <a:lstStyle>
            <a:lvl1pPr algn="ctr" defTabSz="2438338">
              <a:lnSpc>
                <a:spcPct val="100000"/>
              </a:lnSpc>
              <a:spcBef>
                <a:spcPts val="0"/>
              </a:spcBef>
              <a:buSzTx/>
              <a:buNone/>
              <a:defRPr sz="2400" b="0" i="0" spc="-40" baseline="0">
                <a:solidFill>
                  <a:srgbClr val="000000"/>
                </a:solidFill>
                <a:latin typeface="Avenir Next Medium" panose="020B0503020202020204" pitchFamily="34" charset="0"/>
                <a:ea typeface="Avenir Next Medium" panose="020B0503020202020204" pitchFamily="34" charset="0"/>
                <a:cs typeface="Avenir Next Medium" panose="020B0503020202020204" pitchFamily="34" charset="0"/>
                <a:sym typeface="Avenir Light"/>
              </a:defRPr>
            </a:lvl1pPr>
            <a:lvl2pPr marL="0" indent="4572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2pPr>
            <a:lvl3pPr marL="0" indent="9144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3pPr>
            <a:lvl4pPr marL="0" indent="1371600" algn="ctr" defTabSz="2438338">
              <a:lnSpc>
                <a:spcPct val="100000"/>
              </a:lnSpc>
              <a:spcBef>
                <a:spcPts val="4500"/>
              </a:spcBef>
              <a:buSzTx/>
              <a:buNone/>
              <a:defRPr sz="2400" spc="0">
                <a:solidFill>
                  <a:srgbClr val="000000"/>
                </a:solidFill>
                <a:latin typeface="Avenir Light"/>
                <a:ea typeface="Avenir Light"/>
                <a:cs typeface="Avenir Light"/>
                <a:sym typeface="Avenir Light"/>
              </a:defRPr>
            </a:lvl4pPr>
            <a:lvl5pPr marL="0" indent="1828800" algn="ctr" defTabSz="2438338">
              <a:lnSpc>
                <a:spcPts val="2800"/>
              </a:lnSpc>
              <a:spcBef>
                <a:spcPts val="4500"/>
              </a:spcBef>
              <a:buSzTx/>
              <a:buNone/>
              <a:defRPr sz="2400" spc="0">
                <a:solidFill>
                  <a:srgbClr val="000000"/>
                </a:solidFill>
                <a:latin typeface="Avenir Light"/>
                <a:ea typeface="Avenir Light"/>
                <a:cs typeface="Avenir Light"/>
                <a:sym typeface="Avenir Light"/>
              </a:defRPr>
            </a:lvl5pPr>
          </a:lstStyle>
          <a:p>
            <a:r>
              <a:rPr lang="en-GB" dirty="0"/>
              <a:t>Team member name</a:t>
            </a:r>
          </a:p>
          <a:p>
            <a:r>
              <a:rPr lang="en-GB" dirty="0"/>
              <a:t>Job title and other info</a:t>
            </a:r>
            <a:endParaRPr dirty="0"/>
          </a:p>
        </p:txBody>
      </p:sp>
    </p:spTree>
    <p:extLst>
      <p:ext uri="{BB962C8B-B14F-4D97-AF65-F5344CB8AC3E}">
        <p14:creationId xmlns:p14="http://schemas.microsoft.com/office/powerpoint/2010/main" val="75800366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2 FULL BLEED IMAGES">
    <p:bg>
      <p:bgPr>
        <a:solidFill>
          <a:srgbClr val="FFFFFF"/>
        </a:solidFill>
        <a:effectLst/>
      </p:bgPr>
    </p:bg>
    <p:spTree>
      <p:nvGrpSpPr>
        <p:cNvPr id="1" name=""/>
        <p:cNvGrpSpPr/>
        <p:nvPr/>
      </p:nvGrpSpPr>
      <p:grpSpPr>
        <a:xfrm>
          <a:off x="0" y="0"/>
          <a:ext cx="0" cy="0"/>
          <a:chOff x="0" y="0"/>
          <a:chExt cx="0" cy="0"/>
        </a:xfrm>
      </p:grpSpPr>
      <p:sp>
        <p:nvSpPr>
          <p:cNvPr id="217" name="bowl of salad with fried rice, boiled eggs and chopsticks"/>
          <p:cNvSpPr>
            <a:spLocks noGrp="1"/>
          </p:cNvSpPr>
          <p:nvPr>
            <p:ph type="pic" idx="21"/>
          </p:nvPr>
        </p:nvSpPr>
        <p:spPr>
          <a:xfrm>
            <a:off x="-2763" y="-91440"/>
            <a:ext cx="12236327" cy="13896000"/>
          </a:xfrm>
          <a:prstGeom prst="rect">
            <a:avLst/>
          </a:prstGeom>
        </p:spPr>
        <p:txBody>
          <a:bodyPr lIns="91439" tIns="45719" rIns="91439" bIns="45719" numCol="1" spcCol="38100">
            <a:noAutofit/>
          </a:bodyPr>
          <a:lstStyle/>
          <a:p>
            <a:endParaRPr/>
          </a:p>
        </p:txBody>
      </p:sp>
      <p:sp>
        <p:nvSpPr>
          <p:cNvPr id="3" name="bowl of salad with fried rice, boiled eggs and chopsticks">
            <a:extLst>
              <a:ext uri="{FF2B5EF4-FFF2-40B4-BE49-F238E27FC236}">
                <a16:creationId xmlns:a16="http://schemas.microsoft.com/office/drawing/2014/main" id="{D9D4C3A2-DE56-28ED-B326-ADE35B8DDD50}"/>
              </a:ext>
            </a:extLst>
          </p:cNvPr>
          <p:cNvSpPr>
            <a:spLocks noGrp="1"/>
          </p:cNvSpPr>
          <p:nvPr>
            <p:ph type="pic" idx="22"/>
          </p:nvPr>
        </p:nvSpPr>
        <p:spPr>
          <a:xfrm>
            <a:off x="12212789" y="-91440"/>
            <a:ext cx="12236327" cy="13896000"/>
          </a:xfrm>
          <a:prstGeom prst="rect">
            <a:avLst/>
          </a:prstGeom>
        </p:spPr>
        <p:txBody>
          <a:bodyPr lIns="91439" tIns="45719" rIns="91439" bIns="45719" numCol="1" spcCol="38100">
            <a:noAutofit/>
          </a:bodyPr>
          <a:lstStyle/>
          <a:p>
            <a:endParaRPr/>
          </a:p>
        </p:txBody>
      </p:sp>
      <p:sp>
        <p:nvSpPr>
          <p:cNvPr id="218" name="Shape"/>
          <p:cNvSpPr/>
          <p:nvPr/>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pic>
        <p:nvPicPr>
          <p:cNvPr id="2" name="EFFIE_MASTER_ICON_ONLY_GOLD_RGB.png" descr="EFFIE_MASTER_ICON_ONLY_GOLD_RGB.png">
            <a:extLst>
              <a:ext uri="{FF2B5EF4-FFF2-40B4-BE49-F238E27FC236}">
                <a16:creationId xmlns:a16="http://schemas.microsoft.com/office/drawing/2014/main" id="{B07C17E7-7160-6D5B-DCDB-438869AC23D5}"/>
              </a:ext>
            </a:extLst>
          </p:cNvPr>
          <p:cNvPicPr>
            <a:picLocks noChangeAspect="1"/>
          </p:cNvPicPr>
          <p:nvPr userDrawn="1"/>
        </p:nvPicPr>
        <p:blipFill>
          <a:blip r:embed="rId2"/>
          <a:stretch>
            <a:fillRect/>
          </a:stretch>
        </p:blipFill>
        <p:spPr>
          <a:xfrm>
            <a:off x="23181235" y="12429464"/>
            <a:ext cx="841885" cy="758883"/>
          </a:xfrm>
          <a:prstGeom prst="rect">
            <a:avLst/>
          </a:prstGeom>
          <a:ln w="12700">
            <a:miter lim="400000"/>
          </a:ln>
        </p:spPr>
      </p:pic>
      <p:sp>
        <p:nvSpPr>
          <p:cNvPr id="4" name="Presentation TITLE ・ PROJECT ・ VERSION…">
            <a:extLst>
              <a:ext uri="{FF2B5EF4-FFF2-40B4-BE49-F238E27FC236}">
                <a16:creationId xmlns:a16="http://schemas.microsoft.com/office/drawing/2014/main" id="{17AEF0CB-4BC8-D4F7-CDC7-CF257985D61F}"/>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a:latin typeface="ITC Avant Garde Pro Md" panose="020B0602020202020204" pitchFamily="34" charset="77"/>
              </a:rPr>
              <a:t>PRIVADO E </a:t>
            </a:r>
            <a:r>
              <a:rPr lang="en-GB" b="0" i="0" spc="300" dirty="0" err="1">
                <a:latin typeface="ITC Avant Garde Pro Md" panose="020B0602020202020204" pitchFamily="34" charset="77"/>
              </a:rPr>
              <a:t>confidenCial</a:t>
            </a:r>
            <a:endParaRPr lang="en-GB" b="0" i="0" spc="300" dirty="0">
              <a:latin typeface="ITC Avant Garde Pro Md" panose="020B0602020202020204" pitchFamily="34" charset="77"/>
            </a:endParaRPr>
          </a:p>
        </p:txBody>
      </p:sp>
      <p:sp>
        <p:nvSpPr>
          <p:cNvPr id="5" name="Slide Number">
            <a:extLst>
              <a:ext uri="{FF2B5EF4-FFF2-40B4-BE49-F238E27FC236}">
                <a16:creationId xmlns:a16="http://schemas.microsoft.com/office/drawing/2014/main" id="{652F3B12-719F-EA06-8B97-D8DFB5AF24AC}"/>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Tree>
    <p:extLst>
      <p:ext uri="{BB962C8B-B14F-4D97-AF65-F5344CB8AC3E}">
        <p14:creationId xmlns:p14="http://schemas.microsoft.com/office/powerpoint/2010/main" val="41532649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PROGRESSION CHART - 4 ARROWS">
    <p:bg>
      <p:bgPr>
        <a:solidFill>
          <a:srgbClr val="FFFFFF"/>
        </a:solidFill>
        <a:effectLst/>
      </p:bgPr>
    </p:bg>
    <p:spTree>
      <p:nvGrpSpPr>
        <p:cNvPr id="1" name=""/>
        <p:cNvGrpSpPr/>
        <p:nvPr/>
      </p:nvGrpSpPr>
      <p:grpSpPr>
        <a:xfrm>
          <a:off x="0" y="0"/>
          <a:ext cx="0" cy="0"/>
          <a:chOff x="0" y="0"/>
          <a:chExt cx="0" cy="0"/>
        </a:xfrm>
      </p:grpSpPr>
      <p:pic>
        <p:nvPicPr>
          <p:cNvPr id="369" name="Picture 6" descr="Picture 6"/>
          <p:cNvPicPr>
            <a:picLocks noChangeAspect="1"/>
          </p:cNvPicPr>
          <p:nvPr/>
        </p:nvPicPr>
        <p:blipFill>
          <a:blip r:embed="rId2"/>
          <a:stretch>
            <a:fillRect/>
          </a:stretch>
        </p:blipFill>
        <p:spPr>
          <a:xfrm>
            <a:off x="0" y="0"/>
            <a:ext cx="24384295" cy="13716166"/>
          </a:xfrm>
          <a:prstGeom prst="rect">
            <a:avLst/>
          </a:prstGeom>
          <a:ln w="12700">
            <a:miter lim="400000"/>
          </a:ln>
        </p:spPr>
      </p:pic>
      <p:sp>
        <p:nvSpPr>
          <p:cNvPr id="370" name="Shape"/>
          <p:cNvSpPr/>
          <p:nvPr/>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sp>
        <p:nvSpPr>
          <p:cNvPr id="374" name="Slide Title"/>
          <p:cNvSpPr txBox="1">
            <a:spLocks noGrp="1"/>
          </p:cNvSpPr>
          <p:nvPr>
            <p:ph type="title" hasCustomPrompt="1"/>
          </p:nvPr>
        </p:nvSpPr>
        <p:spPr>
          <a:xfrm>
            <a:off x="1242033" y="1281563"/>
            <a:ext cx="21193793" cy="1918837"/>
          </a:xfrm>
          <a:prstGeom prst="rect">
            <a:avLst/>
          </a:prstGeom>
        </p:spPr>
        <p:txBody>
          <a:bodyPr>
            <a:normAutofit/>
          </a:bodyPr>
          <a:lstStyle>
            <a:lvl1pPr>
              <a:defRPr sz="5400">
                <a:solidFill>
                  <a:srgbClr val="946F1F"/>
                </a:solidFill>
              </a:defRPr>
            </a:lvl1pPr>
          </a:lstStyle>
          <a:p>
            <a:r>
              <a:rPr dirty="0"/>
              <a:t>Slide Title</a:t>
            </a:r>
          </a:p>
        </p:txBody>
      </p:sp>
      <p:sp>
        <p:nvSpPr>
          <p:cNvPr id="375" name="Shape"/>
          <p:cNvSpPr/>
          <p:nvPr/>
        </p:nvSpPr>
        <p:spPr>
          <a:xfrm>
            <a:off x="1287224" y="4177166"/>
            <a:ext cx="6453112" cy="5361667"/>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a:solidFill>
                <a:schemeClr val="tx1"/>
              </a:solidFill>
              <a:latin typeface="Avenir Light" panose="020B0402020203020204" pitchFamily="34" charset="77"/>
            </a:endParaRPr>
          </a:p>
        </p:txBody>
      </p:sp>
      <p:sp>
        <p:nvSpPr>
          <p:cNvPr id="376" name="Shape"/>
          <p:cNvSpPr/>
          <p:nvPr/>
        </p:nvSpPr>
        <p:spPr>
          <a:xfrm>
            <a:off x="6406037" y="4177166"/>
            <a:ext cx="6453112" cy="5361667"/>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a:solidFill>
                <a:schemeClr val="tx1"/>
              </a:solidFill>
              <a:latin typeface="Avenir Light" panose="020B0402020203020204" pitchFamily="34" charset="77"/>
            </a:endParaRPr>
          </a:p>
        </p:txBody>
      </p:sp>
      <p:sp>
        <p:nvSpPr>
          <p:cNvPr id="377" name="Shape"/>
          <p:cNvSpPr/>
          <p:nvPr/>
        </p:nvSpPr>
        <p:spPr>
          <a:xfrm>
            <a:off x="11524850" y="4177166"/>
            <a:ext cx="6453112" cy="5361667"/>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a:solidFill>
                <a:schemeClr val="tx1"/>
              </a:solidFill>
              <a:latin typeface="Avenir Light" panose="020B0402020203020204" pitchFamily="34" charset="77"/>
            </a:endParaRPr>
          </a:p>
        </p:txBody>
      </p:sp>
      <p:sp>
        <p:nvSpPr>
          <p:cNvPr id="378" name="Shape"/>
          <p:cNvSpPr/>
          <p:nvPr/>
        </p:nvSpPr>
        <p:spPr>
          <a:xfrm>
            <a:off x="16643663" y="4177167"/>
            <a:ext cx="6453112" cy="5361667"/>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a:solidFill>
                <a:schemeClr val="tx1"/>
              </a:solidFill>
              <a:latin typeface="Avenir Light" panose="020B0402020203020204" pitchFamily="34" charset="77"/>
            </a:endParaRPr>
          </a:p>
        </p:txBody>
      </p:sp>
      <p:pic>
        <p:nvPicPr>
          <p:cNvPr id="2" name="EFFIE_MASTER_ICON_ONLY_GOLD_RGB.png" descr="EFFIE_MASTER_ICON_ONLY_GOLD_RGB.png">
            <a:extLst>
              <a:ext uri="{FF2B5EF4-FFF2-40B4-BE49-F238E27FC236}">
                <a16:creationId xmlns:a16="http://schemas.microsoft.com/office/drawing/2014/main" id="{FC2C02F9-1F2F-A00C-623E-60C13D174237}"/>
              </a:ext>
            </a:extLst>
          </p:cNvPr>
          <p:cNvPicPr>
            <a:picLocks noChangeAspect="1"/>
          </p:cNvPicPr>
          <p:nvPr userDrawn="1"/>
        </p:nvPicPr>
        <p:blipFill>
          <a:blip r:embed="rId3"/>
          <a:stretch>
            <a:fillRect/>
          </a:stretch>
        </p:blipFill>
        <p:spPr>
          <a:xfrm>
            <a:off x="23181235" y="12429464"/>
            <a:ext cx="841885" cy="758883"/>
          </a:xfrm>
          <a:prstGeom prst="rect">
            <a:avLst/>
          </a:prstGeom>
          <a:ln w="12700">
            <a:miter lim="400000"/>
          </a:ln>
        </p:spPr>
      </p:pic>
      <p:sp>
        <p:nvSpPr>
          <p:cNvPr id="4" name="Presentation TITLE ・ PROJECT ・ VERSION…">
            <a:extLst>
              <a:ext uri="{FF2B5EF4-FFF2-40B4-BE49-F238E27FC236}">
                <a16:creationId xmlns:a16="http://schemas.microsoft.com/office/drawing/2014/main" id="{242666C6-3051-EE80-A2F3-06707A41DBDD}"/>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err="1">
                <a:latin typeface="ITC Avant Garde Pro Md" panose="020B0602020202020204" pitchFamily="34" charset="77"/>
              </a:rPr>
              <a:t>PrivaDO</a:t>
            </a:r>
            <a:r>
              <a:rPr lang="en-GB" b="0" i="0" spc="300" dirty="0">
                <a:latin typeface="ITC Avant Garde Pro Md" panose="020B0602020202020204" pitchFamily="34" charset="77"/>
              </a:rPr>
              <a:t> E </a:t>
            </a:r>
            <a:r>
              <a:rPr lang="en-GB" b="0" i="0" spc="300" dirty="0" err="1">
                <a:latin typeface="ITC Avant Garde Pro Md" panose="020B0602020202020204" pitchFamily="34" charset="77"/>
              </a:rPr>
              <a:t>confidenCial</a:t>
            </a:r>
            <a:endParaRPr lang="en-GB" b="0" i="0" spc="300" dirty="0">
              <a:latin typeface="ITC Avant Garde Pro Md" panose="020B0602020202020204" pitchFamily="34" charset="77"/>
            </a:endParaRPr>
          </a:p>
        </p:txBody>
      </p:sp>
      <p:sp>
        <p:nvSpPr>
          <p:cNvPr id="5" name="Slide Number">
            <a:extLst>
              <a:ext uri="{FF2B5EF4-FFF2-40B4-BE49-F238E27FC236}">
                <a16:creationId xmlns:a16="http://schemas.microsoft.com/office/drawing/2014/main" id="{295533EA-6B55-36C4-0767-4BA9FA923781}"/>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Tree>
    <p:extLst>
      <p:ext uri="{BB962C8B-B14F-4D97-AF65-F5344CB8AC3E}">
        <p14:creationId xmlns:p14="http://schemas.microsoft.com/office/powerpoint/2010/main" val="308945842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PROGRESSION CHART - 5 ARROWS">
    <p:bg>
      <p:bgPr>
        <a:solidFill>
          <a:srgbClr val="FFFFFF"/>
        </a:solidFill>
        <a:effectLst/>
      </p:bgPr>
    </p:bg>
    <p:spTree>
      <p:nvGrpSpPr>
        <p:cNvPr id="1" name=""/>
        <p:cNvGrpSpPr/>
        <p:nvPr/>
      </p:nvGrpSpPr>
      <p:grpSpPr>
        <a:xfrm>
          <a:off x="0" y="0"/>
          <a:ext cx="0" cy="0"/>
          <a:chOff x="0" y="0"/>
          <a:chExt cx="0" cy="0"/>
        </a:xfrm>
      </p:grpSpPr>
      <p:pic>
        <p:nvPicPr>
          <p:cNvPr id="369" name="Picture 6" descr="Picture 6"/>
          <p:cNvPicPr>
            <a:picLocks noChangeAspect="1"/>
          </p:cNvPicPr>
          <p:nvPr/>
        </p:nvPicPr>
        <p:blipFill>
          <a:blip r:embed="rId2"/>
          <a:stretch>
            <a:fillRect/>
          </a:stretch>
        </p:blipFill>
        <p:spPr>
          <a:xfrm>
            <a:off x="0" y="0"/>
            <a:ext cx="24384295" cy="13716166"/>
          </a:xfrm>
          <a:prstGeom prst="rect">
            <a:avLst/>
          </a:prstGeom>
          <a:ln w="12700">
            <a:miter lim="400000"/>
          </a:ln>
        </p:spPr>
      </p:pic>
      <p:sp>
        <p:nvSpPr>
          <p:cNvPr id="370" name="Shape"/>
          <p:cNvSpPr/>
          <p:nvPr/>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sp>
        <p:nvSpPr>
          <p:cNvPr id="374" name="Slide Title"/>
          <p:cNvSpPr txBox="1">
            <a:spLocks noGrp="1"/>
          </p:cNvSpPr>
          <p:nvPr>
            <p:ph type="title" hasCustomPrompt="1"/>
          </p:nvPr>
        </p:nvSpPr>
        <p:spPr>
          <a:xfrm>
            <a:off x="1242033" y="1281563"/>
            <a:ext cx="21193793" cy="1835710"/>
          </a:xfrm>
          <a:prstGeom prst="rect">
            <a:avLst/>
          </a:prstGeom>
        </p:spPr>
        <p:txBody>
          <a:bodyPr>
            <a:normAutofit/>
          </a:bodyPr>
          <a:lstStyle>
            <a:lvl1pPr>
              <a:defRPr sz="5400">
                <a:solidFill>
                  <a:srgbClr val="946F1F"/>
                </a:solidFill>
              </a:defRPr>
            </a:lvl1pPr>
          </a:lstStyle>
          <a:p>
            <a:r>
              <a:rPr dirty="0"/>
              <a:t>Slide Title</a:t>
            </a:r>
          </a:p>
        </p:txBody>
      </p:sp>
      <p:pic>
        <p:nvPicPr>
          <p:cNvPr id="2" name="EFFIE_MASTER_ICON_ONLY_GOLD_RGB.png" descr="EFFIE_MASTER_ICON_ONLY_GOLD_RGB.png">
            <a:extLst>
              <a:ext uri="{FF2B5EF4-FFF2-40B4-BE49-F238E27FC236}">
                <a16:creationId xmlns:a16="http://schemas.microsoft.com/office/drawing/2014/main" id="{FC2C02F9-1F2F-A00C-623E-60C13D174237}"/>
              </a:ext>
            </a:extLst>
          </p:cNvPr>
          <p:cNvPicPr>
            <a:picLocks noChangeAspect="1"/>
          </p:cNvPicPr>
          <p:nvPr userDrawn="1"/>
        </p:nvPicPr>
        <p:blipFill>
          <a:blip r:embed="rId3"/>
          <a:stretch>
            <a:fillRect/>
          </a:stretch>
        </p:blipFill>
        <p:spPr>
          <a:xfrm>
            <a:off x="23181235" y="12429464"/>
            <a:ext cx="841885" cy="758883"/>
          </a:xfrm>
          <a:prstGeom prst="rect">
            <a:avLst/>
          </a:prstGeom>
          <a:ln w="12700">
            <a:miter lim="400000"/>
          </a:ln>
        </p:spPr>
      </p:pic>
      <p:sp>
        <p:nvSpPr>
          <p:cNvPr id="4" name="Presentation TITLE ・ PROJECT ・ VERSION…">
            <a:extLst>
              <a:ext uri="{FF2B5EF4-FFF2-40B4-BE49-F238E27FC236}">
                <a16:creationId xmlns:a16="http://schemas.microsoft.com/office/drawing/2014/main" id="{242666C6-3051-EE80-A2F3-06707A41DBDD}"/>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err="1">
                <a:latin typeface="ITC Avant Garde Pro Md" panose="020B0602020202020204" pitchFamily="34" charset="77"/>
              </a:rPr>
              <a:t>PrivaDO</a:t>
            </a:r>
            <a:r>
              <a:rPr lang="en-GB" b="0" i="0" spc="300" dirty="0">
                <a:latin typeface="ITC Avant Garde Pro Md" panose="020B0602020202020204" pitchFamily="34" charset="77"/>
              </a:rPr>
              <a:t> E </a:t>
            </a:r>
            <a:r>
              <a:rPr lang="en-GB" b="0" i="0" spc="300" dirty="0" err="1">
                <a:latin typeface="ITC Avant Garde Pro Md" panose="020B0602020202020204" pitchFamily="34" charset="77"/>
              </a:rPr>
              <a:t>confidenCial</a:t>
            </a:r>
            <a:endParaRPr lang="en-GB" b="0" i="0" spc="300" dirty="0">
              <a:latin typeface="ITC Avant Garde Pro Md" panose="020B0602020202020204" pitchFamily="34" charset="77"/>
            </a:endParaRPr>
          </a:p>
        </p:txBody>
      </p:sp>
      <p:sp>
        <p:nvSpPr>
          <p:cNvPr id="5" name="Slide Number">
            <a:extLst>
              <a:ext uri="{FF2B5EF4-FFF2-40B4-BE49-F238E27FC236}">
                <a16:creationId xmlns:a16="http://schemas.microsoft.com/office/drawing/2014/main" id="{295533EA-6B55-36C4-0767-4BA9FA923781}"/>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
        <p:nvSpPr>
          <p:cNvPr id="375" name="Shape"/>
          <p:cNvSpPr/>
          <p:nvPr/>
        </p:nvSpPr>
        <p:spPr>
          <a:xfrm>
            <a:off x="1287225" y="4557463"/>
            <a:ext cx="5237432" cy="4601073"/>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a:solidFill>
                <a:schemeClr val="tx1"/>
              </a:solidFill>
              <a:latin typeface="Avenir Light" panose="020B0402020203020204" pitchFamily="34" charset="77"/>
            </a:endParaRPr>
          </a:p>
        </p:txBody>
      </p:sp>
      <p:sp>
        <p:nvSpPr>
          <p:cNvPr id="376" name="Shape"/>
          <p:cNvSpPr/>
          <p:nvPr/>
        </p:nvSpPr>
        <p:spPr>
          <a:xfrm>
            <a:off x="5441722" y="4557463"/>
            <a:ext cx="5237432" cy="4601073"/>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a:solidFill>
                <a:schemeClr val="tx1"/>
              </a:solidFill>
              <a:latin typeface="Avenir Light" panose="020B0402020203020204" pitchFamily="34" charset="77"/>
            </a:endParaRPr>
          </a:p>
        </p:txBody>
      </p:sp>
      <p:sp>
        <p:nvSpPr>
          <p:cNvPr id="377" name="Shape"/>
          <p:cNvSpPr/>
          <p:nvPr/>
        </p:nvSpPr>
        <p:spPr>
          <a:xfrm>
            <a:off x="9596219" y="4557463"/>
            <a:ext cx="5237432" cy="4601073"/>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a:solidFill>
                <a:schemeClr val="tx1"/>
              </a:solidFill>
              <a:latin typeface="Avenir Light" panose="020B0402020203020204" pitchFamily="34" charset="77"/>
            </a:endParaRPr>
          </a:p>
        </p:txBody>
      </p:sp>
      <p:sp>
        <p:nvSpPr>
          <p:cNvPr id="378" name="Shape"/>
          <p:cNvSpPr/>
          <p:nvPr/>
        </p:nvSpPr>
        <p:spPr>
          <a:xfrm>
            <a:off x="13750716" y="4557464"/>
            <a:ext cx="5237432" cy="4601073"/>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dirty="0">
              <a:solidFill>
                <a:schemeClr val="tx1"/>
              </a:solidFill>
              <a:latin typeface="Avenir Light" panose="020B0402020203020204" pitchFamily="34" charset="77"/>
            </a:endParaRPr>
          </a:p>
        </p:txBody>
      </p:sp>
      <p:sp>
        <p:nvSpPr>
          <p:cNvPr id="3" name="Shape">
            <a:extLst>
              <a:ext uri="{FF2B5EF4-FFF2-40B4-BE49-F238E27FC236}">
                <a16:creationId xmlns:a16="http://schemas.microsoft.com/office/drawing/2014/main" id="{4AED9B24-D6A3-5947-9973-475256BE8559}"/>
              </a:ext>
            </a:extLst>
          </p:cNvPr>
          <p:cNvSpPr/>
          <p:nvPr userDrawn="1"/>
        </p:nvSpPr>
        <p:spPr>
          <a:xfrm>
            <a:off x="17943803" y="4557464"/>
            <a:ext cx="5237432" cy="4601073"/>
          </a:xfrm>
          <a:custGeom>
            <a:avLst/>
            <a:gdLst/>
            <a:ahLst/>
            <a:cxnLst>
              <a:cxn ang="0">
                <a:pos x="wd2" y="hd2"/>
              </a:cxn>
              <a:cxn ang="5400000">
                <a:pos x="wd2" y="hd2"/>
              </a:cxn>
              <a:cxn ang="10800000">
                <a:pos x="wd2" y="hd2"/>
              </a:cxn>
              <a:cxn ang="16200000">
                <a:pos x="wd2" y="hd2"/>
              </a:cxn>
            </a:cxnLst>
            <a:rect l="0" t="0" r="r" b="b"/>
            <a:pathLst>
              <a:path w="21600" h="21600" extrusionOk="0">
                <a:moveTo>
                  <a:pt x="16370" y="21600"/>
                </a:moveTo>
                <a:lnTo>
                  <a:pt x="16370" y="21600"/>
                </a:lnTo>
                <a:lnTo>
                  <a:pt x="21600" y="10800"/>
                </a:lnTo>
                <a:lnTo>
                  <a:pt x="16370" y="0"/>
                </a:lnTo>
                <a:lnTo>
                  <a:pt x="16370" y="0"/>
                </a:lnTo>
                <a:lnTo>
                  <a:pt x="0" y="0"/>
                </a:lnTo>
                <a:lnTo>
                  <a:pt x="5206" y="10852"/>
                </a:lnTo>
                <a:lnTo>
                  <a:pt x="0" y="21600"/>
                </a:lnTo>
                <a:lnTo>
                  <a:pt x="16370" y="21600"/>
                </a:lnTo>
                <a:close/>
              </a:path>
            </a:pathLst>
          </a:custGeom>
          <a:solidFill>
            <a:srgbClr val="FFFFFF"/>
          </a:solidFill>
          <a:ln w="12700">
            <a:solidFill>
              <a:srgbClr val="929292"/>
            </a:solidFill>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b="0" i="0" dirty="0">
              <a:solidFill>
                <a:schemeClr val="tx1"/>
              </a:solidFill>
              <a:latin typeface="Avenir Light" panose="020B0402020203020204" pitchFamily="34" charset="77"/>
            </a:endParaRPr>
          </a:p>
        </p:txBody>
      </p:sp>
    </p:spTree>
    <p:extLst>
      <p:ext uri="{BB962C8B-B14F-4D97-AF65-F5344CB8AC3E}">
        <p14:creationId xmlns:p14="http://schemas.microsoft.com/office/powerpoint/2010/main" val="29883386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 Column Chart + Images">
    <p:spTree>
      <p:nvGrpSpPr>
        <p:cNvPr id="1" name=""/>
        <p:cNvGrpSpPr/>
        <p:nvPr/>
      </p:nvGrpSpPr>
      <p:grpSpPr>
        <a:xfrm>
          <a:off x="0" y="0"/>
          <a:ext cx="0" cy="0"/>
          <a:chOff x="0" y="0"/>
          <a:chExt cx="0" cy="0"/>
        </a:xfrm>
      </p:grpSpPr>
      <p:pic>
        <p:nvPicPr>
          <p:cNvPr id="14" name="Picture 6" descr="Picture 6">
            <a:extLst>
              <a:ext uri="{FF2B5EF4-FFF2-40B4-BE49-F238E27FC236}">
                <a16:creationId xmlns:a16="http://schemas.microsoft.com/office/drawing/2014/main" id="{F76F1A0D-CA08-EF66-05CE-0EA81A101C51}"/>
              </a:ext>
            </a:extLst>
          </p:cNvPr>
          <p:cNvPicPr>
            <a:picLocks noChangeAspect="1"/>
          </p:cNvPicPr>
          <p:nvPr userDrawn="1"/>
        </p:nvPicPr>
        <p:blipFill>
          <a:blip r:embed="rId2"/>
          <a:stretch>
            <a:fillRect/>
          </a:stretch>
        </p:blipFill>
        <p:spPr>
          <a:xfrm>
            <a:off x="0" y="0"/>
            <a:ext cx="24384295" cy="13716166"/>
          </a:xfrm>
          <a:prstGeom prst="rect">
            <a:avLst/>
          </a:prstGeom>
          <a:ln w="12700">
            <a:miter lim="400000"/>
          </a:ln>
        </p:spPr>
      </p:pic>
      <p:sp>
        <p:nvSpPr>
          <p:cNvPr id="15" name="Shape">
            <a:extLst>
              <a:ext uri="{FF2B5EF4-FFF2-40B4-BE49-F238E27FC236}">
                <a16:creationId xmlns:a16="http://schemas.microsoft.com/office/drawing/2014/main" id="{934F7E93-327A-84B8-1A9D-F9FF57C125BA}"/>
              </a:ext>
            </a:extLst>
          </p:cNvPr>
          <p:cNvSpPr/>
          <p:nvPr userDrawn="1"/>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pic>
        <p:nvPicPr>
          <p:cNvPr id="16" name="EFFIE_MASTER_ICON_ONLY_GOLD_RGB.png" descr="EFFIE_MASTER_ICON_ONLY_GOLD_RGB.png">
            <a:extLst>
              <a:ext uri="{FF2B5EF4-FFF2-40B4-BE49-F238E27FC236}">
                <a16:creationId xmlns:a16="http://schemas.microsoft.com/office/drawing/2014/main" id="{A56406DE-2F48-7CA0-3AB1-68E163EB1B44}"/>
              </a:ext>
            </a:extLst>
          </p:cNvPr>
          <p:cNvPicPr>
            <a:picLocks noChangeAspect="1"/>
          </p:cNvPicPr>
          <p:nvPr userDrawn="1"/>
        </p:nvPicPr>
        <p:blipFill>
          <a:blip r:embed="rId3"/>
          <a:stretch>
            <a:fillRect/>
          </a:stretch>
        </p:blipFill>
        <p:spPr>
          <a:xfrm>
            <a:off x="23181235" y="12429464"/>
            <a:ext cx="841885" cy="758883"/>
          </a:xfrm>
          <a:prstGeom prst="rect">
            <a:avLst/>
          </a:prstGeom>
          <a:ln w="12700">
            <a:miter lim="400000"/>
          </a:ln>
        </p:spPr>
      </p:pic>
      <p:sp>
        <p:nvSpPr>
          <p:cNvPr id="17" name="Presentation TITLE ・ PROJECT ・ VERSION…">
            <a:extLst>
              <a:ext uri="{FF2B5EF4-FFF2-40B4-BE49-F238E27FC236}">
                <a16:creationId xmlns:a16="http://schemas.microsoft.com/office/drawing/2014/main" id="{90DFE7D5-0FA6-C0FF-30D4-05E6E9E9793E}"/>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err="1">
                <a:latin typeface="ITC Avant Garde Pro Md" panose="020B0602020202020204" pitchFamily="34" charset="77"/>
              </a:rPr>
              <a:t>PrivaDO</a:t>
            </a:r>
            <a:r>
              <a:rPr lang="en-GB" b="0" i="0" spc="300" dirty="0">
                <a:latin typeface="ITC Avant Garde Pro Md" panose="020B0602020202020204" pitchFamily="34" charset="77"/>
              </a:rPr>
              <a:t> E </a:t>
            </a:r>
            <a:r>
              <a:rPr lang="en-GB" b="0" i="0" spc="300" dirty="0" err="1">
                <a:latin typeface="ITC Avant Garde Pro Md" panose="020B0602020202020204" pitchFamily="34" charset="77"/>
              </a:rPr>
              <a:t>confidenCial</a:t>
            </a:r>
            <a:endParaRPr lang="en-GB" b="0" i="0" spc="300" dirty="0">
              <a:latin typeface="ITC Avant Garde Pro Md" panose="020B0602020202020204" pitchFamily="34" charset="77"/>
            </a:endParaRPr>
          </a:p>
        </p:txBody>
      </p:sp>
      <p:sp>
        <p:nvSpPr>
          <p:cNvPr id="18" name="Slide Number">
            <a:extLst>
              <a:ext uri="{FF2B5EF4-FFF2-40B4-BE49-F238E27FC236}">
                <a16:creationId xmlns:a16="http://schemas.microsoft.com/office/drawing/2014/main" id="{DE7DD968-1F5D-BB17-56BA-4C177384CFF3}"/>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
        <p:nvSpPr>
          <p:cNvPr id="22" name="Slide Title">
            <a:extLst>
              <a:ext uri="{FF2B5EF4-FFF2-40B4-BE49-F238E27FC236}">
                <a16:creationId xmlns:a16="http://schemas.microsoft.com/office/drawing/2014/main" id="{A39E1EFD-1C9E-E8D6-3D94-C8A53108C7AB}"/>
              </a:ext>
            </a:extLst>
          </p:cNvPr>
          <p:cNvSpPr txBox="1">
            <a:spLocks noGrp="1"/>
          </p:cNvSpPr>
          <p:nvPr>
            <p:ph type="title" hasCustomPrompt="1"/>
          </p:nvPr>
        </p:nvSpPr>
        <p:spPr>
          <a:xfrm>
            <a:off x="1242033" y="1281563"/>
            <a:ext cx="21193793" cy="1835710"/>
          </a:xfrm>
          <a:prstGeom prst="rect">
            <a:avLst/>
          </a:prstGeom>
        </p:spPr>
        <p:txBody>
          <a:bodyPr>
            <a:normAutofit/>
          </a:bodyPr>
          <a:lstStyle>
            <a:lvl1pPr>
              <a:defRPr sz="5400">
                <a:solidFill>
                  <a:srgbClr val="946F1F"/>
                </a:solidFill>
              </a:defRPr>
            </a:lvl1pPr>
          </a:lstStyle>
          <a:p>
            <a:r>
              <a:rPr dirty="0"/>
              <a:t>Slide Title</a:t>
            </a:r>
            <a:r>
              <a:rPr lang="en-GB" dirty="0"/>
              <a:t>: 3 Column Chart</a:t>
            </a:r>
            <a:endParaRPr dirty="0"/>
          </a:p>
        </p:txBody>
      </p:sp>
      <p:sp>
        <p:nvSpPr>
          <p:cNvPr id="32" name="bowl of salad with fried rice, boiled eggs and chopsticks">
            <a:extLst>
              <a:ext uri="{FF2B5EF4-FFF2-40B4-BE49-F238E27FC236}">
                <a16:creationId xmlns:a16="http://schemas.microsoft.com/office/drawing/2014/main" id="{18EBEB86-6329-F7F7-9ACC-F2FF412B6027}"/>
              </a:ext>
            </a:extLst>
          </p:cNvPr>
          <p:cNvSpPr>
            <a:spLocks noGrp="1"/>
          </p:cNvSpPr>
          <p:nvPr>
            <p:ph type="pic" sz="quarter" idx="29"/>
          </p:nvPr>
        </p:nvSpPr>
        <p:spPr>
          <a:xfrm>
            <a:off x="3798377" y="3247500"/>
            <a:ext cx="2971203" cy="2639182"/>
          </a:xfrm>
          <a:prstGeom prst="rect">
            <a:avLst/>
          </a:prstGeom>
        </p:spPr>
        <p:txBody>
          <a:bodyPr lIns="91439" tIns="45719" rIns="91439" bIns="45719" numCol="1" spcCol="38100">
            <a:noAutofit/>
          </a:bodyPr>
          <a:lstStyle/>
          <a:p>
            <a:endParaRPr dirty="0"/>
          </a:p>
        </p:txBody>
      </p:sp>
      <p:sp>
        <p:nvSpPr>
          <p:cNvPr id="35" name="bowl of salad with fried rice, boiled eggs and chopsticks">
            <a:extLst>
              <a:ext uri="{FF2B5EF4-FFF2-40B4-BE49-F238E27FC236}">
                <a16:creationId xmlns:a16="http://schemas.microsoft.com/office/drawing/2014/main" id="{FB86D3F3-7BA8-71BA-E673-4FB435340DC6}"/>
              </a:ext>
            </a:extLst>
          </p:cNvPr>
          <p:cNvSpPr>
            <a:spLocks noGrp="1"/>
          </p:cNvSpPr>
          <p:nvPr>
            <p:ph type="pic" sz="quarter" idx="32"/>
          </p:nvPr>
        </p:nvSpPr>
        <p:spPr>
          <a:xfrm>
            <a:off x="10678688" y="3265715"/>
            <a:ext cx="2971203" cy="2639182"/>
          </a:xfrm>
          <a:prstGeom prst="rect">
            <a:avLst/>
          </a:prstGeom>
        </p:spPr>
        <p:txBody>
          <a:bodyPr lIns="91439" tIns="45719" rIns="91439" bIns="45719" numCol="1" spcCol="38100">
            <a:noAutofit/>
          </a:bodyPr>
          <a:lstStyle/>
          <a:p>
            <a:endParaRPr dirty="0"/>
          </a:p>
        </p:txBody>
      </p:sp>
      <p:sp>
        <p:nvSpPr>
          <p:cNvPr id="36" name="Body Level One…">
            <a:extLst>
              <a:ext uri="{FF2B5EF4-FFF2-40B4-BE49-F238E27FC236}">
                <a16:creationId xmlns:a16="http://schemas.microsoft.com/office/drawing/2014/main" id="{ABE70CD2-1CC7-068D-03FE-968141D2A4D6}"/>
              </a:ext>
            </a:extLst>
          </p:cNvPr>
          <p:cNvSpPr txBox="1">
            <a:spLocks noGrp="1"/>
          </p:cNvSpPr>
          <p:nvPr>
            <p:ph type="body" idx="33" hasCustomPrompt="1"/>
          </p:nvPr>
        </p:nvSpPr>
        <p:spPr>
          <a:xfrm>
            <a:off x="16441266" y="7542478"/>
            <a:ext cx="5466850"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37" name="Body Level One…">
            <a:extLst>
              <a:ext uri="{FF2B5EF4-FFF2-40B4-BE49-F238E27FC236}">
                <a16:creationId xmlns:a16="http://schemas.microsoft.com/office/drawing/2014/main" id="{BD57A6B4-CF69-CE32-2845-38D273FE648B}"/>
              </a:ext>
            </a:extLst>
          </p:cNvPr>
          <p:cNvSpPr txBox="1">
            <a:spLocks noGrp="1"/>
          </p:cNvSpPr>
          <p:nvPr>
            <p:ph type="body" idx="34" hasCustomPrompt="1"/>
          </p:nvPr>
        </p:nvSpPr>
        <p:spPr>
          <a:xfrm>
            <a:off x="16441265" y="6257856"/>
            <a:ext cx="5466851"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38" name="bowl of salad with fried rice, boiled eggs and chopsticks">
            <a:extLst>
              <a:ext uri="{FF2B5EF4-FFF2-40B4-BE49-F238E27FC236}">
                <a16:creationId xmlns:a16="http://schemas.microsoft.com/office/drawing/2014/main" id="{F16F8CD7-BBC9-DD11-FF79-BB19F24C51B2}"/>
              </a:ext>
            </a:extLst>
          </p:cNvPr>
          <p:cNvSpPr>
            <a:spLocks noGrp="1"/>
          </p:cNvSpPr>
          <p:nvPr>
            <p:ph type="pic" sz="quarter" idx="35"/>
          </p:nvPr>
        </p:nvSpPr>
        <p:spPr>
          <a:xfrm>
            <a:off x="17689088" y="3255281"/>
            <a:ext cx="2971203" cy="2639182"/>
          </a:xfrm>
          <a:prstGeom prst="rect">
            <a:avLst/>
          </a:prstGeom>
        </p:spPr>
        <p:txBody>
          <a:bodyPr lIns="91439" tIns="45719" rIns="91439" bIns="45719" numCol="1" spcCol="38100">
            <a:noAutofit/>
          </a:bodyPr>
          <a:lstStyle/>
          <a:p>
            <a:endParaRPr dirty="0"/>
          </a:p>
        </p:txBody>
      </p:sp>
      <p:sp>
        <p:nvSpPr>
          <p:cNvPr id="8" name="Body Level One…">
            <a:extLst>
              <a:ext uri="{FF2B5EF4-FFF2-40B4-BE49-F238E27FC236}">
                <a16:creationId xmlns:a16="http://schemas.microsoft.com/office/drawing/2014/main" id="{7A93B8C9-7896-8257-7D83-9C46745FB598}"/>
              </a:ext>
            </a:extLst>
          </p:cNvPr>
          <p:cNvSpPr txBox="1">
            <a:spLocks noGrp="1"/>
          </p:cNvSpPr>
          <p:nvPr>
            <p:ph type="body" idx="36" hasCustomPrompt="1"/>
          </p:nvPr>
        </p:nvSpPr>
        <p:spPr>
          <a:xfrm>
            <a:off x="9430866" y="7542478"/>
            <a:ext cx="5466850"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9" name="Body Level One…">
            <a:extLst>
              <a:ext uri="{FF2B5EF4-FFF2-40B4-BE49-F238E27FC236}">
                <a16:creationId xmlns:a16="http://schemas.microsoft.com/office/drawing/2014/main" id="{B68DD40E-9BF6-A9B5-F39A-7FB751B86CCD}"/>
              </a:ext>
            </a:extLst>
          </p:cNvPr>
          <p:cNvSpPr txBox="1">
            <a:spLocks noGrp="1"/>
          </p:cNvSpPr>
          <p:nvPr>
            <p:ph type="body" idx="37" hasCustomPrompt="1"/>
          </p:nvPr>
        </p:nvSpPr>
        <p:spPr>
          <a:xfrm>
            <a:off x="9430865" y="6257856"/>
            <a:ext cx="5466851"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10" name="Body Level One…">
            <a:extLst>
              <a:ext uri="{FF2B5EF4-FFF2-40B4-BE49-F238E27FC236}">
                <a16:creationId xmlns:a16="http://schemas.microsoft.com/office/drawing/2014/main" id="{F544D902-DC53-A654-15B8-7CD5F919FDB5}"/>
              </a:ext>
            </a:extLst>
          </p:cNvPr>
          <p:cNvSpPr txBox="1">
            <a:spLocks noGrp="1"/>
          </p:cNvSpPr>
          <p:nvPr>
            <p:ph type="body" idx="38" hasCustomPrompt="1"/>
          </p:nvPr>
        </p:nvSpPr>
        <p:spPr>
          <a:xfrm>
            <a:off x="2550555" y="7542478"/>
            <a:ext cx="5466850"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11" name="Body Level One…">
            <a:extLst>
              <a:ext uri="{FF2B5EF4-FFF2-40B4-BE49-F238E27FC236}">
                <a16:creationId xmlns:a16="http://schemas.microsoft.com/office/drawing/2014/main" id="{DD8E50E5-CBD1-E46F-7C2D-CA777AA330C5}"/>
              </a:ext>
            </a:extLst>
          </p:cNvPr>
          <p:cNvSpPr txBox="1">
            <a:spLocks noGrp="1"/>
          </p:cNvSpPr>
          <p:nvPr>
            <p:ph type="body" idx="39" hasCustomPrompt="1"/>
          </p:nvPr>
        </p:nvSpPr>
        <p:spPr>
          <a:xfrm>
            <a:off x="2550554" y="6257856"/>
            <a:ext cx="5466851"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Tree>
    <p:extLst>
      <p:ext uri="{BB962C8B-B14F-4D97-AF65-F5344CB8AC3E}">
        <p14:creationId xmlns:p14="http://schemas.microsoft.com/office/powerpoint/2010/main" val="93927803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 Column Chart + Images">
    <p:spTree>
      <p:nvGrpSpPr>
        <p:cNvPr id="1" name=""/>
        <p:cNvGrpSpPr/>
        <p:nvPr/>
      </p:nvGrpSpPr>
      <p:grpSpPr>
        <a:xfrm>
          <a:off x="0" y="0"/>
          <a:ext cx="0" cy="0"/>
          <a:chOff x="0" y="0"/>
          <a:chExt cx="0" cy="0"/>
        </a:xfrm>
      </p:grpSpPr>
      <p:pic>
        <p:nvPicPr>
          <p:cNvPr id="14" name="Picture 6" descr="Picture 6">
            <a:extLst>
              <a:ext uri="{FF2B5EF4-FFF2-40B4-BE49-F238E27FC236}">
                <a16:creationId xmlns:a16="http://schemas.microsoft.com/office/drawing/2014/main" id="{F76F1A0D-CA08-EF66-05CE-0EA81A101C51}"/>
              </a:ext>
            </a:extLst>
          </p:cNvPr>
          <p:cNvPicPr>
            <a:picLocks noChangeAspect="1"/>
          </p:cNvPicPr>
          <p:nvPr userDrawn="1"/>
        </p:nvPicPr>
        <p:blipFill>
          <a:blip r:embed="rId2"/>
          <a:stretch>
            <a:fillRect/>
          </a:stretch>
        </p:blipFill>
        <p:spPr>
          <a:xfrm>
            <a:off x="0" y="0"/>
            <a:ext cx="24384295" cy="13716166"/>
          </a:xfrm>
          <a:prstGeom prst="rect">
            <a:avLst/>
          </a:prstGeom>
          <a:ln w="12700">
            <a:miter lim="400000"/>
          </a:ln>
        </p:spPr>
      </p:pic>
      <p:sp>
        <p:nvSpPr>
          <p:cNvPr id="15" name="Shape">
            <a:extLst>
              <a:ext uri="{FF2B5EF4-FFF2-40B4-BE49-F238E27FC236}">
                <a16:creationId xmlns:a16="http://schemas.microsoft.com/office/drawing/2014/main" id="{934F7E93-327A-84B8-1A9D-F9FF57C125BA}"/>
              </a:ext>
            </a:extLst>
          </p:cNvPr>
          <p:cNvSpPr/>
          <p:nvPr userDrawn="1"/>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pic>
        <p:nvPicPr>
          <p:cNvPr id="16" name="EFFIE_MASTER_ICON_ONLY_GOLD_RGB.png" descr="EFFIE_MASTER_ICON_ONLY_GOLD_RGB.png">
            <a:extLst>
              <a:ext uri="{FF2B5EF4-FFF2-40B4-BE49-F238E27FC236}">
                <a16:creationId xmlns:a16="http://schemas.microsoft.com/office/drawing/2014/main" id="{A56406DE-2F48-7CA0-3AB1-68E163EB1B44}"/>
              </a:ext>
            </a:extLst>
          </p:cNvPr>
          <p:cNvPicPr>
            <a:picLocks noChangeAspect="1"/>
          </p:cNvPicPr>
          <p:nvPr userDrawn="1"/>
        </p:nvPicPr>
        <p:blipFill>
          <a:blip r:embed="rId3"/>
          <a:stretch>
            <a:fillRect/>
          </a:stretch>
        </p:blipFill>
        <p:spPr>
          <a:xfrm>
            <a:off x="23181235" y="12429464"/>
            <a:ext cx="841885" cy="758883"/>
          </a:xfrm>
          <a:prstGeom prst="rect">
            <a:avLst/>
          </a:prstGeom>
          <a:ln w="12700">
            <a:miter lim="400000"/>
          </a:ln>
        </p:spPr>
      </p:pic>
      <p:sp>
        <p:nvSpPr>
          <p:cNvPr id="17" name="Presentation TITLE ・ PROJECT ・ VERSION…">
            <a:extLst>
              <a:ext uri="{FF2B5EF4-FFF2-40B4-BE49-F238E27FC236}">
                <a16:creationId xmlns:a16="http://schemas.microsoft.com/office/drawing/2014/main" id="{90DFE7D5-0FA6-C0FF-30D4-05E6E9E9793E}"/>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err="1">
                <a:latin typeface="ITC Avant Garde Pro Md" panose="020B0602020202020204" pitchFamily="34" charset="77"/>
              </a:rPr>
              <a:t>PrivaDO</a:t>
            </a:r>
            <a:r>
              <a:rPr lang="en-GB" b="0" i="0" spc="300" dirty="0">
                <a:latin typeface="ITC Avant Garde Pro Md" panose="020B0602020202020204" pitchFamily="34" charset="77"/>
              </a:rPr>
              <a:t> E </a:t>
            </a:r>
            <a:r>
              <a:rPr lang="en-GB" b="0" i="0" spc="300" dirty="0" err="1">
                <a:latin typeface="ITC Avant Garde Pro Md" panose="020B0602020202020204" pitchFamily="34" charset="77"/>
              </a:rPr>
              <a:t>confidenCial</a:t>
            </a:r>
            <a:endParaRPr lang="en-GB" b="0" i="0" spc="300" dirty="0">
              <a:latin typeface="ITC Avant Garde Pro Md" panose="020B0602020202020204" pitchFamily="34" charset="77"/>
            </a:endParaRPr>
          </a:p>
        </p:txBody>
      </p:sp>
      <p:sp>
        <p:nvSpPr>
          <p:cNvPr id="18" name="Slide Number">
            <a:extLst>
              <a:ext uri="{FF2B5EF4-FFF2-40B4-BE49-F238E27FC236}">
                <a16:creationId xmlns:a16="http://schemas.microsoft.com/office/drawing/2014/main" id="{DE7DD968-1F5D-BB17-56BA-4C177384CFF3}"/>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
        <p:nvSpPr>
          <p:cNvPr id="22" name="Slide Title">
            <a:extLst>
              <a:ext uri="{FF2B5EF4-FFF2-40B4-BE49-F238E27FC236}">
                <a16:creationId xmlns:a16="http://schemas.microsoft.com/office/drawing/2014/main" id="{A39E1EFD-1C9E-E8D6-3D94-C8A53108C7AB}"/>
              </a:ext>
            </a:extLst>
          </p:cNvPr>
          <p:cNvSpPr txBox="1">
            <a:spLocks noGrp="1"/>
          </p:cNvSpPr>
          <p:nvPr>
            <p:ph type="title" hasCustomPrompt="1"/>
          </p:nvPr>
        </p:nvSpPr>
        <p:spPr>
          <a:xfrm>
            <a:off x="1242033" y="1281563"/>
            <a:ext cx="21193793" cy="1835710"/>
          </a:xfrm>
          <a:prstGeom prst="rect">
            <a:avLst/>
          </a:prstGeom>
        </p:spPr>
        <p:txBody>
          <a:bodyPr>
            <a:normAutofit/>
          </a:bodyPr>
          <a:lstStyle>
            <a:lvl1pPr>
              <a:defRPr sz="5400">
                <a:solidFill>
                  <a:srgbClr val="946F1F"/>
                </a:solidFill>
              </a:defRPr>
            </a:lvl1pPr>
          </a:lstStyle>
          <a:p>
            <a:r>
              <a:rPr dirty="0"/>
              <a:t>Slide Title</a:t>
            </a:r>
            <a:r>
              <a:rPr lang="en-GB" dirty="0"/>
              <a:t>: 4 Column Chart</a:t>
            </a:r>
            <a:endParaRPr dirty="0"/>
          </a:p>
        </p:txBody>
      </p:sp>
      <p:sp>
        <p:nvSpPr>
          <p:cNvPr id="26" name="bowl of salad with fried rice, boiled eggs and chopsticks">
            <a:extLst>
              <a:ext uri="{FF2B5EF4-FFF2-40B4-BE49-F238E27FC236}">
                <a16:creationId xmlns:a16="http://schemas.microsoft.com/office/drawing/2014/main" id="{7438234C-795D-F4CA-F02C-9AD0082F6762}"/>
              </a:ext>
            </a:extLst>
          </p:cNvPr>
          <p:cNvSpPr>
            <a:spLocks noGrp="1"/>
          </p:cNvSpPr>
          <p:nvPr>
            <p:ph type="pic" sz="quarter" idx="26"/>
          </p:nvPr>
        </p:nvSpPr>
        <p:spPr>
          <a:xfrm>
            <a:off x="3316230" y="3255906"/>
            <a:ext cx="2971203" cy="2639182"/>
          </a:xfrm>
          <a:prstGeom prst="rect">
            <a:avLst/>
          </a:prstGeom>
        </p:spPr>
        <p:txBody>
          <a:bodyPr lIns="91439" tIns="45719" rIns="91439" bIns="45719" numCol="1" spcCol="38100">
            <a:noAutofit/>
          </a:bodyPr>
          <a:lstStyle/>
          <a:p>
            <a:endParaRPr dirty="0"/>
          </a:p>
        </p:txBody>
      </p:sp>
      <p:sp>
        <p:nvSpPr>
          <p:cNvPr id="32" name="bowl of salad with fried rice, boiled eggs and chopsticks">
            <a:extLst>
              <a:ext uri="{FF2B5EF4-FFF2-40B4-BE49-F238E27FC236}">
                <a16:creationId xmlns:a16="http://schemas.microsoft.com/office/drawing/2014/main" id="{18EBEB86-6329-F7F7-9ACC-F2FF412B6027}"/>
              </a:ext>
            </a:extLst>
          </p:cNvPr>
          <p:cNvSpPr>
            <a:spLocks noGrp="1"/>
          </p:cNvSpPr>
          <p:nvPr>
            <p:ph type="pic" sz="quarter" idx="29"/>
          </p:nvPr>
        </p:nvSpPr>
        <p:spPr>
          <a:xfrm>
            <a:off x="8248448" y="3247500"/>
            <a:ext cx="2971203" cy="2639182"/>
          </a:xfrm>
          <a:prstGeom prst="rect">
            <a:avLst/>
          </a:prstGeom>
        </p:spPr>
        <p:txBody>
          <a:bodyPr lIns="91439" tIns="45719" rIns="91439" bIns="45719" numCol="1" spcCol="38100">
            <a:noAutofit/>
          </a:bodyPr>
          <a:lstStyle/>
          <a:p>
            <a:endParaRPr dirty="0"/>
          </a:p>
        </p:txBody>
      </p:sp>
      <p:sp>
        <p:nvSpPr>
          <p:cNvPr id="35" name="bowl of salad with fried rice, boiled eggs and chopsticks">
            <a:extLst>
              <a:ext uri="{FF2B5EF4-FFF2-40B4-BE49-F238E27FC236}">
                <a16:creationId xmlns:a16="http://schemas.microsoft.com/office/drawing/2014/main" id="{FB86D3F3-7BA8-71BA-E673-4FB435340DC6}"/>
              </a:ext>
            </a:extLst>
          </p:cNvPr>
          <p:cNvSpPr>
            <a:spLocks noGrp="1"/>
          </p:cNvSpPr>
          <p:nvPr>
            <p:ph type="pic" sz="quarter" idx="32"/>
          </p:nvPr>
        </p:nvSpPr>
        <p:spPr>
          <a:xfrm>
            <a:off x="13180666" y="3265715"/>
            <a:ext cx="2971203" cy="2639182"/>
          </a:xfrm>
          <a:prstGeom prst="rect">
            <a:avLst/>
          </a:prstGeom>
        </p:spPr>
        <p:txBody>
          <a:bodyPr lIns="91439" tIns="45719" rIns="91439" bIns="45719" numCol="1" spcCol="38100">
            <a:noAutofit/>
          </a:bodyPr>
          <a:lstStyle/>
          <a:p>
            <a:endParaRPr dirty="0"/>
          </a:p>
        </p:txBody>
      </p:sp>
      <p:sp>
        <p:nvSpPr>
          <p:cNvPr id="36" name="Body Level One…">
            <a:extLst>
              <a:ext uri="{FF2B5EF4-FFF2-40B4-BE49-F238E27FC236}">
                <a16:creationId xmlns:a16="http://schemas.microsoft.com/office/drawing/2014/main" id="{ABE70CD2-1CC7-068D-03FE-968141D2A4D6}"/>
              </a:ext>
            </a:extLst>
          </p:cNvPr>
          <p:cNvSpPr txBox="1">
            <a:spLocks noGrp="1"/>
          </p:cNvSpPr>
          <p:nvPr>
            <p:ph type="body" idx="33" hasCustomPrompt="1"/>
          </p:nvPr>
        </p:nvSpPr>
        <p:spPr>
          <a:xfrm>
            <a:off x="17503985" y="7542478"/>
            <a:ext cx="4189002"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37" name="Body Level One…">
            <a:extLst>
              <a:ext uri="{FF2B5EF4-FFF2-40B4-BE49-F238E27FC236}">
                <a16:creationId xmlns:a16="http://schemas.microsoft.com/office/drawing/2014/main" id="{BD57A6B4-CF69-CE32-2845-38D273FE648B}"/>
              </a:ext>
            </a:extLst>
          </p:cNvPr>
          <p:cNvSpPr txBox="1">
            <a:spLocks noGrp="1"/>
          </p:cNvSpPr>
          <p:nvPr>
            <p:ph type="body" idx="34" hasCustomPrompt="1"/>
          </p:nvPr>
        </p:nvSpPr>
        <p:spPr>
          <a:xfrm>
            <a:off x="17503985" y="6257856"/>
            <a:ext cx="4189002"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38" name="bowl of salad with fried rice, boiled eggs and chopsticks">
            <a:extLst>
              <a:ext uri="{FF2B5EF4-FFF2-40B4-BE49-F238E27FC236}">
                <a16:creationId xmlns:a16="http://schemas.microsoft.com/office/drawing/2014/main" id="{F16F8CD7-BBC9-DD11-FF79-BB19F24C51B2}"/>
              </a:ext>
            </a:extLst>
          </p:cNvPr>
          <p:cNvSpPr>
            <a:spLocks noGrp="1"/>
          </p:cNvSpPr>
          <p:nvPr>
            <p:ph type="pic" sz="quarter" idx="35"/>
          </p:nvPr>
        </p:nvSpPr>
        <p:spPr>
          <a:xfrm>
            <a:off x="18112884" y="3255281"/>
            <a:ext cx="2971203" cy="2639182"/>
          </a:xfrm>
          <a:prstGeom prst="rect">
            <a:avLst/>
          </a:prstGeom>
        </p:spPr>
        <p:txBody>
          <a:bodyPr lIns="91439" tIns="45719" rIns="91439" bIns="45719" numCol="1" spcCol="38100">
            <a:noAutofit/>
          </a:bodyPr>
          <a:lstStyle/>
          <a:p>
            <a:endParaRPr dirty="0"/>
          </a:p>
        </p:txBody>
      </p:sp>
      <p:sp>
        <p:nvSpPr>
          <p:cNvPr id="2" name="Body Level One…">
            <a:extLst>
              <a:ext uri="{FF2B5EF4-FFF2-40B4-BE49-F238E27FC236}">
                <a16:creationId xmlns:a16="http://schemas.microsoft.com/office/drawing/2014/main" id="{07EFEDEA-14C8-0BAF-C2AB-225D83412701}"/>
              </a:ext>
            </a:extLst>
          </p:cNvPr>
          <p:cNvSpPr txBox="1">
            <a:spLocks noGrp="1"/>
          </p:cNvSpPr>
          <p:nvPr>
            <p:ph type="body" idx="36" hasCustomPrompt="1"/>
          </p:nvPr>
        </p:nvSpPr>
        <p:spPr>
          <a:xfrm>
            <a:off x="12571767" y="7542478"/>
            <a:ext cx="4189002"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3" name="Body Level One…">
            <a:extLst>
              <a:ext uri="{FF2B5EF4-FFF2-40B4-BE49-F238E27FC236}">
                <a16:creationId xmlns:a16="http://schemas.microsoft.com/office/drawing/2014/main" id="{7848EC22-9E35-7049-6464-696C92716321}"/>
              </a:ext>
            </a:extLst>
          </p:cNvPr>
          <p:cNvSpPr txBox="1">
            <a:spLocks noGrp="1"/>
          </p:cNvSpPr>
          <p:nvPr>
            <p:ph type="body" idx="37" hasCustomPrompt="1"/>
          </p:nvPr>
        </p:nvSpPr>
        <p:spPr>
          <a:xfrm>
            <a:off x="12571767" y="6257856"/>
            <a:ext cx="4189002"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4" name="Body Level One…">
            <a:extLst>
              <a:ext uri="{FF2B5EF4-FFF2-40B4-BE49-F238E27FC236}">
                <a16:creationId xmlns:a16="http://schemas.microsoft.com/office/drawing/2014/main" id="{B08A9F65-7989-F342-033B-8CD22A08CFEE}"/>
              </a:ext>
            </a:extLst>
          </p:cNvPr>
          <p:cNvSpPr txBox="1">
            <a:spLocks noGrp="1"/>
          </p:cNvSpPr>
          <p:nvPr>
            <p:ph type="body" idx="38" hasCustomPrompt="1"/>
          </p:nvPr>
        </p:nvSpPr>
        <p:spPr>
          <a:xfrm>
            <a:off x="7639549" y="7542478"/>
            <a:ext cx="4189002"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5" name="Body Level One…">
            <a:extLst>
              <a:ext uri="{FF2B5EF4-FFF2-40B4-BE49-F238E27FC236}">
                <a16:creationId xmlns:a16="http://schemas.microsoft.com/office/drawing/2014/main" id="{895DB40E-BF59-E285-A2A5-9DEEDC54E6E7}"/>
              </a:ext>
            </a:extLst>
          </p:cNvPr>
          <p:cNvSpPr txBox="1">
            <a:spLocks noGrp="1"/>
          </p:cNvSpPr>
          <p:nvPr>
            <p:ph type="body" idx="39" hasCustomPrompt="1"/>
          </p:nvPr>
        </p:nvSpPr>
        <p:spPr>
          <a:xfrm>
            <a:off x="7639549" y="6257856"/>
            <a:ext cx="4189002"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6" name="Body Level One…">
            <a:extLst>
              <a:ext uri="{FF2B5EF4-FFF2-40B4-BE49-F238E27FC236}">
                <a16:creationId xmlns:a16="http://schemas.microsoft.com/office/drawing/2014/main" id="{7F7CBB83-7F58-D151-79B2-FC0698139A9F}"/>
              </a:ext>
            </a:extLst>
          </p:cNvPr>
          <p:cNvSpPr txBox="1">
            <a:spLocks noGrp="1"/>
          </p:cNvSpPr>
          <p:nvPr>
            <p:ph type="body" idx="40" hasCustomPrompt="1"/>
          </p:nvPr>
        </p:nvSpPr>
        <p:spPr>
          <a:xfrm>
            <a:off x="2707331" y="7542478"/>
            <a:ext cx="4189002"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7" name="Body Level One…">
            <a:extLst>
              <a:ext uri="{FF2B5EF4-FFF2-40B4-BE49-F238E27FC236}">
                <a16:creationId xmlns:a16="http://schemas.microsoft.com/office/drawing/2014/main" id="{BD572744-D920-DA50-B0C1-F52BCD207A1D}"/>
              </a:ext>
            </a:extLst>
          </p:cNvPr>
          <p:cNvSpPr txBox="1">
            <a:spLocks noGrp="1"/>
          </p:cNvSpPr>
          <p:nvPr>
            <p:ph type="body" idx="41" hasCustomPrompt="1"/>
          </p:nvPr>
        </p:nvSpPr>
        <p:spPr>
          <a:xfrm>
            <a:off x="2707331" y="6257856"/>
            <a:ext cx="4189002"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Tree>
    <p:extLst>
      <p:ext uri="{BB962C8B-B14F-4D97-AF65-F5344CB8AC3E}">
        <p14:creationId xmlns:p14="http://schemas.microsoft.com/office/powerpoint/2010/main" val="25577087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 Column Chart + Images">
    <p:spTree>
      <p:nvGrpSpPr>
        <p:cNvPr id="1" name=""/>
        <p:cNvGrpSpPr/>
        <p:nvPr/>
      </p:nvGrpSpPr>
      <p:grpSpPr>
        <a:xfrm>
          <a:off x="0" y="0"/>
          <a:ext cx="0" cy="0"/>
          <a:chOff x="0" y="0"/>
          <a:chExt cx="0" cy="0"/>
        </a:xfrm>
      </p:grpSpPr>
      <p:pic>
        <p:nvPicPr>
          <p:cNvPr id="14" name="Picture 6" descr="Picture 6">
            <a:extLst>
              <a:ext uri="{FF2B5EF4-FFF2-40B4-BE49-F238E27FC236}">
                <a16:creationId xmlns:a16="http://schemas.microsoft.com/office/drawing/2014/main" id="{F76F1A0D-CA08-EF66-05CE-0EA81A101C51}"/>
              </a:ext>
            </a:extLst>
          </p:cNvPr>
          <p:cNvPicPr>
            <a:picLocks noChangeAspect="1"/>
          </p:cNvPicPr>
          <p:nvPr userDrawn="1"/>
        </p:nvPicPr>
        <p:blipFill>
          <a:blip r:embed="rId2"/>
          <a:stretch>
            <a:fillRect/>
          </a:stretch>
        </p:blipFill>
        <p:spPr>
          <a:xfrm>
            <a:off x="0" y="0"/>
            <a:ext cx="24384295" cy="13716166"/>
          </a:xfrm>
          <a:prstGeom prst="rect">
            <a:avLst/>
          </a:prstGeom>
          <a:ln w="12700">
            <a:miter lim="400000"/>
          </a:ln>
        </p:spPr>
      </p:pic>
      <p:sp>
        <p:nvSpPr>
          <p:cNvPr id="15" name="Shape">
            <a:extLst>
              <a:ext uri="{FF2B5EF4-FFF2-40B4-BE49-F238E27FC236}">
                <a16:creationId xmlns:a16="http://schemas.microsoft.com/office/drawing/2014/main" id="{934F7E93-327A-84B8-1A9D-F9FF57C125BA}"/>
              </a:ext>
            </a:extLst>
          </p:cNvPr>
          <p:cNvSpPr/>
          <p:nvPr userDrawn="1"/>
        </p:nvSpPr>
        <p:spPr>
          <a:xfrm>
            <a:off x="-44327" y="11538518"/>
            <a:ext cx="25405886" cy="2294343"/>
          </a:xfrm>
          <a:custGeom>
            <a:avLst/>
            <a:gdLst/>
            <a:ahLst/>
            <a:cxnLst>
              <a:cxn ang="0">
                <a:pos x="wd2" y="hd2"/>
              </a:cxn>
              <a:cxn ang="5400000">
                <a:pos x="wd2" y="hd2"/>
              </a:cxn>
              <a:cxn ang="10800000">
                <a:pos x="wd2" y="hd2"/>
              </a:cxn>
              <a:cxn ang="16200000">
                <a:pos x="wd2" y="hd2"/>
              </a:cxn>
            </a:cxnLst>
            <a:rect l="0" t="0" r="r" b="b"/>
            <a:pathLst>
              <a:path w="21600" h="21600" extrusionOk="0">
                <a:moveTo>
                  <a:pt x="2" y="2378"/>
                </a:moveTo>
                <a:lnTo>
                  <a:pt x="0" y="20959"/>
                </a:lnTo>
                <a:lnTo>
                  <a:pt x="10195" y="20829"/>
                </a:lnTo>
                <a:lnTo>
                  <a:pt x="20808" y="21600"/>
                </a:lnTo>
                <a:lnTo>
                  <a:pt x="21600" y="11854"/>
                </a:lnTo>
                <a:lnTo>
                  <a:pt x="20762" y="0"/>
                </a:lnTo>
                <a:lnTo>
                  <a:pt x="18825" y="13592"/>
                </a:lnTo>
                <a:lnTo>
                  <a:pt x="2" y="2378"/>
                </a:lnTo>
                <a:close/>
              </a:path>
            </a:pathLst>
          </a:custGeom>
          <a:solidFill>
            <a:srgbClr val="000402"/>
          </a:solidFill>
          <a:ln w="12700">
            <a:miter lim="400000"/>
          </a:ln>
        </p:spPr>
        <p:txBody>
          <a:bodyPr lIns="50800" tIns="50800" rIns="50800" bIns="50800" anchor="ctr"/>
          <a:lstStyle/>
          <a:p>
            <a:pPr algn="ctr" defTabSz="825500">
              <a:defRPr sz="3200" cap="none">
                <a:solidFill>
                  <a:srgbClr val="FFFFFF"/>
                </a:solidFill>
                <a:latin typeface="Helvetica Neue Medium"/>
                <a:ea typeface="Helvetica Neue Medium"/>
                <a:cs typeface="Helvetica Neue Medium"/>
                <a:sym typeface="Helvetica Neue Medium"/>
              </a:defRPr>
            </a:pPr>
            <a:endParaRPr/>
          </a:p>
        </p:txBody>
      </p:sp>
      <p:pic>
        <p:nvPicPr>
          <p:cNvPr id="16" name="EFFIE_MASTER_ICON_ONLY_GOLD_RGB.png" descr="EFFIE_MASTER_ICON_ONLY_GOLD_RGB.png">
            <a:extLst>
              <a:ext uri="{FF2B5EF4-FFF2-40B4-BE49-F238E27FC236}">
                <a16:creationId xmlns:a16="http://schemas.microsoft.com/office/drawing/2014/main" id="{A56406DE-2F48-7CA0-3AB1-68E163EB1B44}"/>
              </a:ext>
            </a:extLst>
          </p:cNvPr>
          <p:cNvPicPr>
            <a:picLocks noChangeAspect="1"/>
          </p:cNvPicPr>
          <p:nvPr userDrawn="1"/>
        </p:nvPicPr>
        <p:blipFill>
          <a:blip r:embed="rId3"/>
          <a:stretch>
            <a:fillRect/>
          </a:stretch>
        </p:blipFill>
        <p:spPr>
          <a:xfrm>
            <a:off x="23181235" y="12429464"/>
            <a:ext cx="841885" cy="758883"/>
          </a:xfrm>
          <a:prstGeom prst="rect">
            <a:avLst/>
          </a:prstGeom>
          <a:ln w="12700">
            <a:miter lim="400000"/>
          </a:ln>
        </p:spPr>
      </p:pic>
      <p:sp>
        <p:nvSpPr>
          <p:cNvPr id="17" name="Presentation TITLE ・ PROJECT ・ VERSION…">
            <a:extLst>
              <a:ext uri="{FF2B5EF4-FFF2-40B4-BE49-F238E27FC236}">
                <a16:creationId xmlns:a16="http://schemas.microsoft.com/office/drawing/2014/main" id="{90DFE7D5-0FA6-C0FF-30D4-05E6E9E9793E}"/>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err="1">
                <a:latin typeface="ITC Avant Garde Pro Md" panose="020B0602020202020204" pitchFamily="34" charset="77"/>
              </a:rPr>
              <a:t>PrivaDO</a:t>
            </a:r>
            <a:r>
              <a:rPr lang="en-GB" b="0" i="0" spc="300" dirty="0">
                <a:latin typeface="ITC Avant Garde Pro Md" panose="020B0602020202020204" pitchFamily="34" charset="77"/>
              </a:rPr>
              <a:t> E </a:t>
            </a:r>
            <a:r>
              <a:rPr lang="en-GB" b="0" i="0" spc="300" dirty="0" err="1">
                <a:latin typeface="ITC Avant Garde Pro Md" panose="020B0602020202020204" pitchFamily="34" charset="77"/>
              </a:rPr>
              <a:t>confidenCial</a:t>
            </a:r>
            <a:endParaRPr lang="en-GB" b="0" i="0" spc="300" dirty="0">
              <a:latin typeface="ITC Avant Garde Pro Md" panose="020B0602020202020204" pitchFamily="34" charset="77"/>
            </a:endParaRPr>
          </a:p>
        </p:txBody>
      </p:sp>
      <p:sp>
        <p:nvSpPr>
          <p:cNvPr id="18" name="Slide Number">
            <a:extLst>
              <a:ext uri="{FF2B5EF4-FFF2-40B4-BE49-F238E27FC236}">
                <a16:creationId xmlns:a16="http://schemas.microsoft.com/office/drawing/2014/main" id="{DE7DD968-1F5D-BB17-56BA-4C177384CFF3}"/>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
        <p:nvSpPr>
          <p:cNvPr id="20" name="Body Level One…">
            <a:extLst>
              <a:ext uri="{FF2B5EF4-FFF2-40B4-BE49-F238E27FC236}">
                <a16:creationId xmlns:a16="http://schemas.microsoft.com/office/drawing/2014/main" id="{E97BF0C0-C307-7F57-3C6C-42962EC1DAAB}"/>
              </a:ext>
            </a:extLst>
          </p:cNvPr>
          <p:cNvSpPr txBox="1">
            <a:spLocks noGrp="1"/>
          </p:cNvSpPr>
          <p:nvPr>
            <p:ph type="body" idx="10" hasCustomPrompt="1"/>
          </p:nvPr>
        </p:nvSpPr>
        <p:spPr>
          <a:xfrm>
            <a:off x="1868017" y="7546330"/>
            <a:ext cx="3526721"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21" name="Body Level One…">
            <a:extLst>
              <a:ext uri="{FF2B5EF4-FFF2-40B4-BE49-F238E27FC236}">
                <a16:creationId xmlns:a16="http://schemas.microsoft.com/office/drawing/2014/main" id="{811B4F1D-A5F6-6C41-4859-70785F54F620}"/>
              </a:ext>
            </a:extLst>
          </p:cNvPr>
          <p:cNvSpPr txBox="1">
            <a:spLocks noGrp="1"/>
          </p:cNvSpPr>
          <p:nvPr>
            <p:ph type="body" idx="11" hasCustomPrompt="1"/>
          </p:nvPr>
        </p:nvSpPr>
        <p:spPr>
          <a:xfrm>
            <a:off x="1868017" y="6257858"/>
            <a:ext cx="3526721"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22" name="Slide Title">
            <a:extLst>
              <a:ext uri="{FF2B5EF4-FFF2-40B4-BE49-F238E27FC236}">
                <a16:creationId xmlns:a16="http://schemas.microsoft.com/office/drawing/2014/main" id="{A39E1EFD-1C9E-E8D6-3D94-C8A53108C7AB}"/>
              </a:ext>
            </a:extLst>
          </p:cNvPr>
          <p:cNvSpPr txBox="1">
            <a:spLocks noGrp="1"/>
          </p:cNvSpPr>
          <p:nvPr>
            <p:ph type="title" hasCustomPrompt="1"/>
          </p:nvPr>
        </p:nvSpPr>
        <p:spPr>
          <a:xfrm>
            <a:off x="1242033" y="1281563"/>
            <a:ext cx="21193793" cy="1835710"/>
          </a:xfrm>
          <a:prstGeom prst="rect">
            <a:avLst/>
          </a:prstGeom>
        </p:spPr>
        <p:txBody>
          <a:bodyPr>
            <a:normAutofit/>
          </a:bodyPr>
          <a:lstStyle>
            <a:lvl1pPr>
              <a:defRPr sz="5400">
                <a:solidFill>
                  <a:srgbClr val="946F1F"/>
                </a:solidFill>
              </a:defRPr>
            </a:lvl1pPr>
          </a:lstStyle>
          <a:p>
            <a:r>
              <a:rPr dirty="0"/>
              <a:t>Slide Title</a:t>
            </a:r>
            <a:r>
              <a:rPr lang="en-GB" dirty="0"/>
              <a:t>: 5 Column Chart</a:t>
            </a:r>
            <a:endParaRPr dirty="0"/>
          </a:p>
        </p:txBody>
      </p:sp>
      <p:sp>
        <p:nvSpPr>
          <p:cNvPr id="23" name="bowl of salad with fried rice, boiled eggs and chopsticks">
            <a:extLst>
              <a:ext uri="{FF2B5EF4-FFF2-40B4-BE49-F238E27FC236}">
                <a16:creationId xmlns:a16="http://schemas.microsoft.com/office/drawing/2014/main" id="{BD2654E3-3C57-2752-A0C3-AD227775E436}"/>
              </a:ext>
            </a:extLst>
          </p:cNvPr>
          <p:cNvSpPr>
            <a:spLocks noGrp="1"/>
          </p:cNvSpPr>
          <p:nvPr>
            <p:ph type="pic" sz="quarter" idx="23"/>
          </p:nvPr>
        </p:nvSpPr>
        <p:spPr>
          <a:xfrm>
            <a:off x="2145775" y="3255906"/>
            <a:ext cx="2971203" cy="2639182"/>
          </a:xfrm>
          <a:prstGeom prst="rect">
            <a:avLst/>
          </a:prstGeom>
        </p:spPr>
        <p:txBody>
          <a:bodyPr lIns="91439" tIns="45719" rIns="91439" bIns="45719" numCol="1" spcCol="38100">
            <a:noAutofit/>
          </a:bodyPr>
          <a:lstStyle/>
          <a:p>
            <a:endParaRPr dirty="0"/>
          </a:p>
        </p:txBody>
      </p:sp>
      <p:sp>
        <p:nvSpPr>
          <p:cNvPr id="24" name="Body Level One…">
            <a:extLst>
              <a:ext uri="{FF2B5EF4-FFF2-40B4-BE49-F238E27FC236}">
                <a16:creationId xmlns:a16="http://schemas.microsoft.com/office/drawing/2014/main" id="{2098615A-CF38-4174-1B6E-B996CF107293}"/>
              </a:ext>
            </a:extLst>
          </p:cNvPr>
          <p:cNvSpPr txBox="1">
            <a:spLocks noGrp="1"/>
          </p:cNvSpPr>
          <p:nvPr>
            <p:ph type="body" idx="24" hasCustomPrompt="1"/>
          </p:nvPr>
        </p:nvSpPr>
        <p:spPr>
          <a:xfrm>
            <a:off x="6149071" y="7546330"/>
            <a:ext cx="3526721"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25" name="Body Level One…">
            <a:extLst>
              <a:ext uri="{FF2B5EF4-FFF2-40B4-BE49-F238E27FC236}">
                <a16:creationId xmlns:a16="http://schemas.microsoft.com/office/drawing/2014/main" id="{90A1C862-18D0-CE5B-5A45-97F74D2A57E3}"/>
              </a:ext>
            </a:extLst>
          </p:cNvPr>
          <p:cNvSpPr txBox="1">
            <a:spLocks noGrp="1"/>
          </p:cNvSpPr>
          <p:nvPr>
            <p:ph type="body" idx="25" hasCustomPrompt="1"/>
          </p:nvPr>
        </p:nvSpPr>
        <p:spPr>
          <a:xfrm>
            <a:off x="6149071" y="6257858"/>
            <a:ext cx="3526721"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26" name="bowl of salad with fried rice, boiled eggs and chopsticks">
            <a:extLst>
              <a:ext uri="{FF2B5EF4-FFF2-40B4-BE49-F238E27FC236}">
                <a16:creationId xmlns:a16="http://schemas.microsoft.com/office/drawing/2014/main" id="{7438234C-795D-F4CA-F02C-9AD0082F6762}"/>
              </a:ext>
            </a:extLst>
          </p:cNvPr>
          <p:cNvSpPr>
            <a:spLocks noGrp="1"/>
          </p:cNvSpPr>
          <p:nvPr>
            <p:ph type="pic" sz="quarter" idx="26"/>
          </p:nvPr>
        </p:nvSpPr>
        <p:spPr>
          <a:xfrm>
            <a:off x="6426829" y="3255906"/>
            <a:ext cx="2971203" cy="2639182"/>
          </a:xfrm>
          <a:prstGeom prst="rect">
            <a:avLst/>
          </a:prstGeom>
        </p:spPr>
        <p:txBody>
          <a:bodyPr lIns="91439" tIns="45719" rIns="91439" bIns="45719" numCol="1" spcCol="38100">
            <a:noAutofit/>
          </a:bodyPr>
          <a:lstStyle/>
          <a:p>
            <a:endParaRPr dirty="0"/>
          </a:p>
        </p:txBody>
      </p:sp>
      <p:sp>
        <p:nvSpPr>
          <p:cNvPr id="30" name="Body Level One…">
            <a:extLst>
              <a:ext uri="{FF2B5EF4-FFF2-40B4-BE49-F238E27FC236}">
                <a16:creationId xmlns:a16="http://schemas.microsoft.com/office/drawing/2014/main" id="{02720BFC-D2ED-EEEB-5C33-95864980B110}"/>
              </a:ext>
            </a:extLst>
          </p:cNvPr>
          <p:cNvSpPr txBox="1">
            <a:spLocks noGrp="1"/>
          </p:cNvSpPr>
          <p:nvPr>
            <p:ph type="body" idx="27" hasCustomPrompt="1"/>
          </p:nvPr>
        </p:nvSpPr>
        <p:spPr>
          <a:xfrm>
            <a:off x="10430125" y="7558177"/>
            <a:ext cx="3526721"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31" name="Body Level One…">
            <a:extLst>
              <a:ext uri="{FF2B5EF4-FFF2-40B4-BE49-F238E27FC236}">
                <a16:creationId xmlns:a16="http://schemas.microsoft.com/office/drawing/2014/main" id="{0BDEF19D-A165-99C5-BBEC-9F1316364B41}"/>
              </a:ext>
            </a:extLst>
          </p:cNvPr>
          <p:cNvSpPr txBox="1">
            <a:spLocks noGrp="1"/>
          </p:cNvSpPr>
          <p:nvPr>
            <p:ph type="body" idx="28" hasCustomPrompt="1"/>
          </p:nvPr>
        </p:nvSpPr>
        <p:spPr>
          <a:xfrm>
            <a:off x="10430125" y="6251329"/>
            <a:ext cx="3526721"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32" name="bowl of salad with fried rice, boiled eggs and chopsticks">
            <a:extLst>
              <a:ext uri="{FF2B5EF4-FFF2-40B4-BE49-F238E27FC236}">
                <a16:creationId xmlns:a16="http://schemas.microsoft.com/office/drawing/2014/main" id="{18EBEB86-6329-F7F7-9ACC-F2FF412B6027}"/>
              </a:ext>
            </a:extLst>
          </p:cNvPr>
          <p:cNvSpPr>
            <a:spLocks noGrp="1"/>
          </p:cNvSpPr>
          <p:nvPr>
            <p:ph type="pic" sz="quarter" idx="29"/>
          </p:nvPr>
        </p:nvSpPr>
        <p:spPr>
          <a:xfrm>
            <a:off x="10707883" y="3247500"/>
            <a:ext cx="2971203" cy="2639182"/>
          </a:xfrm>
          <a:prstGeom prst="rect">
            <a:avLst/>
          </a:prstGeom>
        </p:spPr>
        <p:txBody>
          <a:bodyPr lIns="91439" tIns="45719" rIns="91439" bIns="45719" numCol="1" spcCol="38100">
            <a:noAutofit/>
          </a:bodyPr>
          <a:lstStyle/>
          <a:p>
            <a:endParaRPr dirty="0"/>
          </a:p>
        </p:txBody>
      </p:sp>
      <p:sp>
        <p:nvSpPr>
          <p:cNvPr id="33" name="Body Level One…">
            <a:extLst>
              <a:ext uri="{FF2B5EF4-FFF2-40B4-BE49-F238E27FC236}">
                <a16:creationId xmlns:a16="http://schemas.microsoft.com/office/drawing/2014/main" id="{953281C0-FE1E-748A-5EA1-B63BBA196AF4}"/>
              </a:ext>
            </a:extLst>
          </p:cNvPr>
          <p:cNvSpPr txBox="1">
            <a:spLocks noGrp="1"/>
          </p:cNvSpPr>
          <p:nvPr>
            <p:ph type="body" idx="30" hasCustomPrompt="1"/>
          </p:nvPr>
        </p:nvSpPr>
        <p:spPr>
          <a:xfrm>
            <a:off x="14711179" y="7542479"/>
            <a:ext cx="3526721"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34" name="Body Level One…">
            <a:extLst>
              <a:ext uri="{FF2B5EF4-FFF2-40B4-BE49-F238E27FC236}">
                <a16:creationId xmlns:a16="http://schemas.microsoft.com/office/drawing/2014/main" id="{FBF63C18-24D4-7335-05EB-35A8E7B791B6}"/>
              </a:ext>
            </a:extLst>
          </p:cNvPr>
          <p:cNvSpPr txBox="1">
            <a:spLocks noGrp="1"/>
          </p:cNvSpPr>
          <p:nvPr>
            <p:ph type="body" idx="31" hasCustomPrompt="1"/>
          </p:nvPr>
        </p:nvSpPr>
        <p:spPr>
          <a:xfrm>
            <a:off x="14711179" y="6257857"/>
            <a:ext cx="3526721"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35" name="bowl of salad with fried rice, boiled eggs and chopsticks">
            <a:extLst>
              <a:ext uri="{FF2B5EF4-FFF2-40B4-BE49-F238E27FC236}">
                <a16:creationId xmlns:a16="http://schemas.microsoft.com/office/drawing/2014/main" id="{FB86D3F3-7BA8-71BA-E673-4FB435340DC6}"/>
              </a:ext>
            </a:extLst>
          </p:cNvPr>
          <p:cNvSpPr>
            <a:spLocks noGrp="1"/>
          </p:cNvSpPr>
          <p:nvPr>
            <p:ph type="pic" sz="quarter" idx="32"/>
          </p:nvPr>
        </p:nvSpPr>
        <p:spPr>
          <a:xfrm>
            <a:off x="14988937" y="3265715"/>
            <a:ext cx="2971203" cy="2639182"/>
          </a:xfrm>
          <a:prstGeom prst="rect">
            <a:avLst/>
          </a:prstGeom>
        </p:spPr>
        <p:txBody>
          <a:bodyPr lIns="91439" tIns="45719" rIns="91439" bIns="45719" numCol="1" spcCol="38100">
            <a:noAutofit/>
          </a:bodyPr>
          <a:lstStyle/>
          <a:p>
            <a:endParaRPr dirty="0"/>
          </a:p>
        </p:txBody>
      </p:sp>
      <p:sp>
        <p:nvSpPr>
          <p:cNvPr id="36" name="Body Level One…">
            <a:extLst>
              <a:ext uri="{FF2B5EF4-FFF2-40B4-BE49-F238E27FC236}">
                <a16:creationId xmlns:a16="http://schemas.microsoft.com/office/drawing/2014/main" id="{ABE70CD2-1CC7-068D-03FE-968141D2A4D6}"/>
              </a:ext>
            </a:extLst>
          </p:cNvPr>
          <p:cNvSpPr txBox="1">
            <a:spLocks noGrp="1"/>
          </p:cNvSpPr>
          <p:nvPr>
            <p:ph type="body" idx="33" hasCustomPrompt="1"/>
          </p:nvPr>
        </p:nvSpPr>
        <p:spPr>
          <a:xfrm>
            <a:off x="18992233" y="7542478"/>
            <a:ext cx="3526721" cy="3909060"/>
          </a:xfrm>
          <a:prstGeom prst="rect">
            <a:avLst/>
          </a:prstGeom>
        </p:spPr>
        <p:txBody>
          <a:bodyPr numCol="1">
            <a:normAutofit/>
          </a:bodyPr>
          <a:lstStyle>
            <a:lvl1pPr marL="0" indent="0" algn="ctr">
              <a:buSzPct val="90000"/>
              <a:buFontTx/>
              <a:buNone/>
              <a:defRPr sz="2800" b="0" i="0" spc="-50" baseline="0">
                <a:solidFill>
                  <a:srgbClr val="000000"/>
                </a:solidFill>
                <a:latin typeface="Avenir Next"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Copy goes here</a:t>
            </a:r>
            <a:endParaRPr dirty="0"/>
          </a:p>
        </p:txBody>
      </p:sp>
      <p:sp>
        <p:nvSpPr>
          <p:cNvPr id="37" name="Body Level One…">
            <a:extLst>
              <a:ext uri="{FF2B5EF4-FFF2-40B4-BE49-F238E27FC236}">
                <a16:creationId xmlns:a16="http://schemas.microsoft.com/office/drawing/2014/main" id="{BD57A6B4-CF69-CE32-2845-38D273FE648B}"/>
              </a:ext>
            </a:extLst>
          </p:cNvPr>
          <p:cNvSpPr txBox="1">
            <a:spLocks noGrp="1"/>
          </p:cNvSpPr>
          <p:nvPr>
            <p:ph type="body" idx="34" hasCustomPrompt="1"/>
          </p:nvPr>
        </p:nvSpPr>
        <p:spPr>
          <a:xfrm>
            <a:off x="18992233" y="6257856"/>
            <a:ext cx="3526721" cy="1213341"/>
          </a:xfrm>
          <a:prstGeom prst="rect">
            <a:avLst/>
          </a:prstGeom>
        </p:spPr>
        <p:txBody>
          <a:bodyPr numCol="1">
            <a:normAutofit/>
          </a:bodyPr>
          <a:lstStyle>
            <a:lvl1pPr marL="0" indent="0" algn="ctr">
              <a:buSzPct val="90000"/>
              <a:buFontTx/>
              <a:buNone/>
              <a:defRPr sz="3200" b="1" i="0" spc="-50" baseline="0">
                <a:solidFill>
                  <a:schemeClr val="bg1"/>
                </a:solidFill>
                <a:latin typeface="Avenir Next Demi Bold" panose="020B0503020202020204" pitchFamily="34" charset="0"/>
              </a:defRPr>
            </a:lvl1pPr>
            <a:lvl2pPr marL="1422400" indent="-812800">
              <a:buSzPct val="90000"/>
              <a:buFontTx/>
              <a:buBlip>
                <a:blip r:embed="rId3"/>
              </a:buBlip>
              <a:defRPr sz="4400">
                <a:solidFill>
                  <a:srgbClr val="000000"/>
                </a:solidFill>
              </a:defRPr>
            </a:lvl2pPr>
            <a:lvl3pPr marL="2032000" indent="-812800">
              <a:buSzPct val="90000"/>
              <a:buFontTx/>
              <a:buBlip>
                <a:blip r:embed="rId3"/>
              </a:buBlip>
              <a:defRPr sz="4400">
                <a:solidFill>
                  <a:srgbClr val="000000"/>
                </a:solidFill>
              </a:defRPr>
            </a:lvl3pPr>
            <a:lvl4pPr marL="2641600" indent="-812800">
              <a:buSzPct val="90000"/>
              <a:buFontTx/>
              <a:buBlip>
                <a:blip r:embed="rId3"/>
              </a:buBlip>
              <a:defRPr sz="4400">
                <a:solidFill>
                  <a:srgbClr val="000000"/>
                </a:solidFill>
              </a:defRPr>
            </a:lvl4pPr>
            <a:lvl5pPr marL="2438400" indent="0">
              <a:buSzPct val="90000"/>
              <a:buFontTx/>
              <a:buNone/>
              <a:defRPr sz="4400">
                <a:solidFill>
                  <a:srgbClr val="000000"/>
                </a:solidFill>
              </a:defRPr>
            </a:lvl5pPr>
          </a:lstStyle>
          <a:p>
            <a:r>
              <a:rPr lang="en-GB" dirty="0"/>
              <a:t>Section header</a:t>
            </a:r>
            <a:endParaRPr dirty="0"/>
          </a:p>
        </p:txBody>
      </p:sp>
      <p:sp>
        <p:nvSpPr>
          <p:cNvPr id="38" name="bowl of salad with fried rice, boiled eggs and chopsticks">
            <a:extLst>
              <a:ext uri="{FF2B5EF4-FFF2-40B4-BE49-F238E27FC236}">
                <a16:creationId xmlns:a16="http://schemas.microsoft.com/office/drawing/2014/main" id="{F16F8CD7-BBC9-DD11-FF79-BB19F24C51B2}"/>
              </a:ext>
            </a:extLst>
          </p:cNvPr>
          <p:cNvSpPr>
            <a:spLocks noGrp="1"/>
          </p:cNvSpPr>
          <p:nvPr>
            <p:ph type="pic" sz="quarter" idx="35"/>
          </p:nvPr>
        </p:nvSpPr>
        <p:spPr>
          <a:xfrm>
            <a:off x="19269991" y="3255281"/>
            <a:ext cx="2971203" cy="2639182"/>
          </a:xfrm>
          <a:prstGeom prst="rect">
            <a:avLst/>
          </a:prstGeom>
        </p:spPr>
        <p:txBody>
          <a:bodyPr lIns="91439" tIns="45719" rIns="91439" bIns="45719" numCol="1" spcCol="38100">
            <a:noAutofit/>
          </a:bodyPr>
          <a:lstStyle/>
          <a:p>
            <a:endParaRPr dirty="0"/>
          </a:p>
        </p:txBody>
      </p:sp>
    </p:spTree>
    <p:extLst>
      <p:ext uri="{BB962C8B-B14F-4D97-AF65-F5344CB8AC3E}">
        <p14:creationId xmlns:p14="http://schemas.microsoft.com/office/powerpoint/2010/main" val="12197068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42033" y="1281563"/>
            <a:ext cx="21193793"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Slide Title</a:t>
            </a:r>
          </a:p>
        </p:txBody>
      </p:sp>
      <p:sp>
        <p:nvSpPr>
          <p:cNvPr id="3" name="Body Level One…"/>
          <p:cNvSpPr txBox="1">
            <a:spLocks noGrp="1"/>
          </p:cNvSpPr>
          <p:nvPr>
            <p:ph type="body" idx="1" hasCustomPrompt="1"/>
          </p:nvPr>
        </p:nvSpPr>
        <p:spPr>
          <a:xfrm>
            <a:off x="2569881" y="2792600"/>
            <a:ext cx="20576111" cy="9619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28805">
            <a:normAutofit/>
          </a:bodyPr>
          <a:lstStyle>
            <a:lvl1pPr>
              <a:buBlip>
                <a:blip r:embed="rId18"/>
              </a:buBlip>
            </a:lvl1pPr>
            <a:lvl2pPr>
              <a:buBlip>
                <a:blip r:embed="rId18"/>
              </a:buBlip>
            </a:lvl2pPr>
            <a:lvl3pPr>
              <a:buBlip>
                <a:blip r:embed="rId18"/>
              </a:buBlip>
            </a:lvl3pPr>
            <a:lvl4pPr>
              <a:buBlip>
                <a:blip r:embed="rId18"/>
              </a:buBlip>
            </a:lvl4pPr>
            <a:lvl5pPr>
              <a:buBlip>
                <a:blip r:embed="rId18"/>
              </a:buBlip>
            </a:lvl5pPr>
          </a:lstStyle>
          <a:p>
            <a:r>
              <a:rPr dirty="0"/>
              <a:t>Slide bullet text</a:t>
            </a:r>
          </a:p>
          <a:p>
            <a:pPr lvl="1"/>
            <a:endParaRPr dirty="0"/>
          </a:p>
          <a:p>
            <a:pPr lvl="2"/>
            <a:endParaRPr dirty="0"/>
          </a:p>
          <a:p>
            <a:pPr lvl="3"/>
            <a:endParaRPr dirty="0"/>
          </a:p>
          <a:p>
            <a:pPr lvl="4"/>
            <a:endParaRPr dirty="0"/>
          </a:p>
        </p:txBody>
      </p:sp>
      <p:sp>
        <p:nvSpPr>
          <p:cNvPr id="5" name="Presentation TITLE ・ PROJECT ・ VERSION…">
            <a:extLst>
              <a:ext uri="{FF2B5EF4-FFF2-40B4-BE49-F238E27FC236}">
                <a16:creationId xmlns:a16="http://schemas.microsoft.com/office/drawing/2014/main" id="{BAC76954-8230-FD32-FA28-EB1101EF35BC}"/>
              </a:ext>
            </a:extLst>
          </p:cNvPr>
          <p:cNvSpPr txBox="1"/>
          <p:nvPr userDrawn="1"/>
        </p:nvSpPr>
        <p:spPr>
          <a:xfrm>
            <a:off x="1271263" y="12490387"/>
            <a:ext cx="20200052"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fontScale="92500" lnSpcReduction="20000"/>
          </a:bodyPr>
          <a:lstStyle/>
          <a:p>
            <a:pPr defTabSz="709930">
              <a:lnSpc>
                <a:spcPct val="150000"/>
              </a:lnSpc>
              <a:defRPr sz="1548" spc="77">
                <a:solidFill>
                  <a:srgbClr val="FFFFFF"/>
                </a:solidFill>
                <a:latin typeface="Avenir Book"/>
                <a:ea typeface="Avenir Book"/>
                <a:cs typeface="Avenir Book"/>
                <a:sym typeface="Avenir Book"/>
              </a:defRPr>
            </a:pPr>
            <a:r>
              <a:rPr lang="en-GB" b="0" i="0" spc="300" dirty="0">
                <a:latin typeface="ITC Avant Garde Pro Md" panose="020B0602020202020204" pitchFamily="34" charset="77"/>
              </a:rPr>
              <a:t>TITLE・ PROJECT</a:t>
            </a:r>
          </a:p>
          <a:p>
            <a:pPr defTabSz="709930">
              <a:lnSpc>
                <a:spcPct val="150000"/>
              </a:lnSpc>
              <a:defRPr sz="1548" spc="77">
                <a:solidFill>
                  <a:srgbClr val="FFFFFF"/>
                </a:solidFill>
                <a:latin typeface="Avenir Book"/>
                <a:ea typeface="Avenir Book"/>
                <a:cs typeface="Avenir Book"/>
                <a:sym typeface="Avenir Book"/>
              </a:defRPr>
            </a:pPr>
            <a:r>
              <a:rPr lang="en-GB" b="0" i="0" spc="300" dirty="0">
                <a:latin typeface="ITC Avant Garde Pro Md" panose="020B0602020202020204" pitchFamily="34" charset="77"/>
              </a:rPr>
              <a:t>Private and confidential</a:t>
            </a:r>
          </a:p>
        </p:txBody>
      </p:sp>
      <p:sp>
        <p:nvSpPr>
          <p:cNvPr id="7" name="Slide Number">
            <a:extLst>
              <a:ext uri="{FF2B5EF4-FFF2-40B4-BE49-F238E27FC236}">
                <a16:creationId xmlns:a16="http://schemas.microsoft.com/office/drawing/2014/main" id="{98B9C15E-DCDC-E6B7-C859-D29A57F8DA29}"/>
              </a:ext>
            </a:extLst>
          </p:cNvPr>
          <p:cNvSpPr txBox="1">
            <a:spLocks noGrp="1"/>
          </p:cNvSpPr>
          <p:nvPr>
            <p:ph type="sldNum" sz="quarter" idx="4"/>
          </p:nvPr>
        </p:nvSpPr>
        <p:spPr>
          <a:xfrm>
            <a:off x="653143" y="12551749"/>
            <a:ext cx="468085" cy="379591"/>
          </a:xfrm>
          <a:prstGeom prst="rect">
            <a:avLst/>
          </a:prstGeom>
        </p:spPr>
        <p:txBody>
          <a:bodyPr/>
          <a:lstStyle>
            <a:lvl1pPr>
              <a:defRPr sz="1400" b="0" i="0">
                <a:solidFill>
                  <a:srgbClr val="FFFFFF"/>
                </a:solidFill>
                <a:latin typeface="ITC Avant Garde Pro Md" panose="020B0602020202020204" pitchFamily="34" charset="77"/>
              </a:defRPr>
            </a:lvl1pPr>
          </a:lstStyle>
          <a:p>
            <a:fld id="{86CB4B4D-7CA3-9044-876B-883B54F8677D}" type="slidenum">
              <a:rPr lang="en-GB" smtClean="0"/>
              <a:pPr/>
              <a:t>‹nº›</a:t>
            </a:fld>
            <a:endParaRPr lang="en-GB" dirty="0"/>
          </a:p>
        </p:txBody>
      </p:sp>
    </p:spTree>
  </p:cSld>
  <p:clrMap bg1="lt1" tx1="dk1" bg2="lt2" tx2="dk2" accent1="accent1" accent2="accent2" accent3="accent3" accent4="accent4" accent5="accent5" accent6="accent6" hlink="hlink" folHlink="folHlink"/>
  <p:sldLayoutIdLst>
    <p:sldLayoutId id="2147483651" r:id="rId1"/>
    <p:sldLayoutId id="2147483657" r:id="rId2"/>
    <p:sldLayoutId id="2147483684" r:id="rId3"/>
    <p:sldLayoutId id="2147483685" r:id="rId4"/>
    <p:sldLayoutId id="2147483686" r:id="rId5"/>
    <p:sldLayoutId id="2147483687" r:id="rId6"/>
    <p:sldLayoutId id="2147483691" r:id="rId7"/>
    <p:sldLayoutId id="2147483690" r:id="rId8"/>
    <p:sldLayoutId id="2147483680" r:id="rId9"/>
    <p:sldLayoutId id="2147483689" r:id="rId10"/>
    <p:sldLayoutId id="2147483688" r:id="rId11"/>
    <p:sldLayoutId id="2147483681" r:id="rId12"/>
    <p:sldLayoutId id="2147483682" r:id="rId13"/>
    <p:sldLayoutId id="2147483692" r:id="rId14"/>
    <p:sldLayoutId id="2147483693" r:id="rId15"/>
    <p:sldLayoutId id="2147483694" r:id="rId16"/>
  </p:sldLayoutIdLst>
  <p:transition spd="med"/>
  <p:hf hdr="0" ftr="0" dt="0"/>
  <p:txStyles>
    <p:titleStyle>
      <a:lvl1pPr marL="0" marR="0" indent="0" algn="l" defTabSz="2438338" latinLnBrk="0">
        <a:lnSpc>
          <a:spcPct val="100000"/>
        </a:lnSpc>
        <a:spcBef>
          <a:spcPts val="0"/>
        </a:spcBef>
        <a:spcAft>
          <a:spcPts val="0"/>
        </a:spcAft>
        <a:buClrTx/>
        <a:buSzTx/>
        <a:buFontTx/>
        <a:buNone/>
        <a:tabLst/>
        <a:defRPr sz="5400" b="0" i="0" u="none" strike="noStrike" cap="none" spc="-116" baseline="0">
          <a:solidFill>
            <a:srgbClr val="907030"/>
          </a:solidFill>
          <a:uFillTx/>
          <a:latin typeface="ITC Avant Garde Pro Bk" panose="020B0502020202020204" pitchFamily="34" charset="77"/>
          <a:ea typeface="+mn-ea"/>
          <a:cs typeface="+mn-cs"/>
          <a:sym typeface="ITC Avant Garde Gothic CE Book"/>
        </a:defRPr>
      </a:lvl1pPr>
      <a:lvl2pPr marL="0" marR="0" indent="457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2pPr>
      <a:lvl3pPr marL="0" marR="0" indent="914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3pPr>
      <a:lvl4pPr marL="0" marR="0" indent="1371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4pPr>
      <a:lvl5pPr marL="0" marR="0" indent="18288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5pPr>
      <a:lvl6pPr marL="0" marR="0" indent="22860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6pPr>
      <a:lvl7pPr marL="0" marR="0" indent="2743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7pPr>
      <a:lvl8pPr marL="0" marR="0" indent="3200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8pPr>
      <a:lvl9pPr marL="0" marR="0" indent="3657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9pPr>
    </p:titleStyle>
    <p:bodyStyle>
      <a:lvl1pPr marL="0" marR="0" indent="0" algn="l" defTabSz="825500" rtl="0" latinLnBrk="0">
        <a:lnSpc>
          <a:spcPct val="100000"/>
        </a:lnSpc>
        <a:spcBef>
          <a:spcPts val="1800"/>
        </a:spcBef>
        <a:spcAft>
          <a:spcPts val="0"/>
        </a:spcAft>
        <a:buClrTx/>
        <a:buSzPct val="36000"/>
        <a:buFontTx/>
        <a:buBlip>
          <a:blip r:embed="rId18"/>
        </a:buBlip>
        <a:tabLst/>
        <a:defRPr sz="5400" b="0" i="0" u="none" strike="noStrike" cap="none" spc="-80" baseline="0">
          <a:solidFill>
            <a:srgbClr val="FFFFFF"/>
          </a:solidFill>
          <a:uFillTx/>
          <a:latin typeface="Avenir Next" panose="020B0503020202020204" pitchFamily="34" charset="0"/>
          <a:ea typeface="Avenir Next" panose="020B0503020202020204" pitchFamily="34" charset="0"/>
          <a:cs typeface="Avenir Next" panose="020B0503020202020204" pitchFamily="34" charset="0"/>
          <a:sym typeface="Avenir Book"/>
        </a:defRPr>
      </a:lvl1pPr>
      <a:lvl2pPr marL="1422400" marR="0" indent="-812800" algn="l" defTabSz="825500" rtl="0" latinLnBrk="0">
        <a:lnSpc>
          <a:spcPct val="100000"/>
        </a:lnSpc>
        <a:spcBef>
          <a:spcPts val="1800"/>
        </a:spcBef>
        <a:spcAft>
          <a:spcPts val="0"/>
        </a:spcAft>
        <a:buClrTx/>
        <a:buSzPct val="40000"/>
        <a:buFontTx/>
        <a:buBlip>
          <a:blip r:embed="rId18"/>
        </a:buBlip>
        <a:tabLst/>
        <a:defRPr sz="6400" b="0" i="0" u="none" strike="noStrike" cap="none" spc="-64" baseline="0">
          <a:solidFill>
            <a:srgbClr val="FFFFFF"/>
          </a:solidFill>
          <a:uFillTx/>
          <a:latin typeface="Avenir Book"/>
          <a:ea typeface="Avenir Book"/>
          <a:cs typeface="Avenir Book"/>
          <a:sym typeface="Avenir Book"/>
        </a:defRPr>
      </a:lvl2pPr>
      <a:lvl3pPr marL="2032000" marR="0" indent="-812800" algn="l" defTabSz="825500" rtl="0" latinLnBrk="0">
        <a:lnSpc>
          <a:spcPct val="100000"/>
        </a:lnSpc>
        <a:spcBef>
          <a:spcPts val="1800"/>
        </a:spcBef>
        <a:spcAft>
          <a:spcPts val="0"/>
        </a:spcAft>
        <a:buClrTx/>
        <a:buSzPct val="40000"/>
        <a:buFontTx/>
        <a:buBlip>
          <a:blip r:embed="rId18"/>
        </a:buBlip>
        <a:tabLst/>
        <a:defRPr sz="6400" b="0" i="0" u="none" strike="noStrike" cap="none" spc="-64" baseline="0">
          <a:solidFill>
            <a:srgbClr val="FFFFFF"/>
          </a:solidFill>
          <a:uFillTx/>
          <a:latin typeface="Avenir Book"/>
          <a:ea typeface="Avenir Book"/>
          <a:cs typeface="Avenir Book"/>
          <a:sym typeface="Avenir Book"/>
        </a:defRPr>
      </a:lvl3pPr>
      <a:lvl4pPr marL="2641600" marR="0" indent="-812800" algn="l" defTabSz="825500" rtl="0" latinLnBrk="0">
        <a:lnSpc>
          <a:spcPct val="100000"/>
        </a:lnSpc>
        <a:spcBef>
          <a:spcPts val="1800"/>
        </a:spcBef>
        <a:spcAft>
          <a:spcPts val="0"/>
        </a:spcAft>
        <a:buClrTx/>
        <a:buSzPct val="40000"/>
        <a:buFontTx/>
        <a:buBlip>
          <a:blip r:embed="rId18"/>
        </a:buBlip>
        <a:tabLst/>
        <a:defRPr sz="6400" b="0" i="0" u="none" strike="noStrike" cap="none" spc="-64" baseline="0">
          <a:solidFill>
            <a:srgbClr val="FFFFFF"/>
          </a:solidFill>
          <a:uFillTx/>
          <a:latin typeface="Avenir Book"/>
          <a:ea typeface="Avenir Book"/>
          <a:cs typeface="Avenir Book"/>
          <a:sym typeface="Avenir Book"/>
        </a:defRPr>
      </a:lvl4pPr>
      <a:lvl5pPr marL="3251200" marR="0" indent="-812800" algn="l" defTabSz="825500" rtl="0" latinLnBrk="0">
        <a:lnSpc>
          <a:spcPct val="100000"/>
        </a:lnSpc>
        <a:spcBef>
          <a:spcPts val="1800"/>
        </a:spcBef>
        <a:spcAft>
          <a:spcPts val="0"/>
        </a:spcAft>
        <a:buClrTx/>
        <a:buSzPct val="40000"/>
        <a:buFontTx/>
        <a:buBlip>
          <a:blip r:embed="rId18"/>
        </a:buBlip>
        <a:tabLst/>
        <a:defRPr sz="6400" b="0" i="0" u="none" strike="noStrike" cap="none" spc="-64" baseline="0">
          <a:solidFill>
            <a:srgbClr val="FFFFFF"/>
          </a:solidFill>
          <a:uFillTx/>
          <a:latin typeface="Avenir Book"/>
          <a:ea typeface="Avenir Book"/>
          <a:cs typeface="Avenir Book"/>
          <a:sym typeface="Avenir Book"/>
        </a:defRPr>
      </a:lvl5pPr>
      <a:lvl6pPr marL="3860800" marR="0" indent="-812800" algn="l" defTabSz="825500" rtl="0" latinLnBrk="0">
        <a:lnSpc>
          <a:spcPct val="100000"/>
        </a:lnSpc>
        <a:spcBef>
          <a:spcPts val="1800"/>
        </a:spcBef>
        <a:spcAft>
          <a:spcPts val="0"/>
        </a:spcAft>
        <a:buClrTx/>
        <a:buSzPct val="40000"/>
        <a:buFontTx/>
        <a:buBlip>
          <a:blip r:embed="rId19"/>
        </a:buBlip>
        <a:tabLst/>
        <a:defRPr sz="6400" b="0" i="0" u="none" strike="noStrike" cap="none" spc="-64" baseline="0">
          <a:solidFill>
            <a:srgbClr val="FFFFFF"/>
          </a:solidFill>
          <a:uFillTx/>
          <a:latin typeface="Avenir Book"/>
          <a:ea typeface="Avenir Book"/>
          <a:cs typeface="Avenir Book"/>
          <a:sym typeface="Avenir Book"/>
        </a:defRPr>
      </a:lvl6pPr>
      <a:lvl7pPr marL="4470400" marR="0" indent="-812800" algn="l" defTabSz="825500" rtl="0" latinLnBrk="0">
        <a:lnSpc>
          <a:spcPct val="100000"/>
        </a:lnSpc>
        <a:spcBef>
          <a:spcPts val="1800"/>
        </a:spcBef>
        <a:spcAft>
          <a:spcPts val="0"/>
        </a:spcAft>
        <a:buClrTx/>
        <a:buSzPct val="40000"/>
        <a:buFontTx/>
        <a:buBlip>
          <a:blip r:embed="rId19"/>
        </a:buBlip>
        <a:tabLst/>
        <a:defRPr sz="6400" b="0" i="0" u="none" strike="noStrike" cap="none" spc="-64" baseline="0">
          <a:solidFill>
            <a:srgbClr val="FFFFFF"/>
          </a:solidFill>
          <a:uFillTx/>
          <a:latin typeface="Avenir Book"/>
          <a:ea typeface="Avenir Book"/>
          <a:cs typeface="Avenir Book"/>
          <a:sym typeface="Avenir Book"/>
        </a:defRPr>
      </a:lvl7pPr>
      <a:lvl8pPr marL="5080000" marR="0" indent="-812800" algn="l" defTabSz="825500" rtl="0" latinLnBrk="0">
        <a:lnSpc>
          <a:spcPct val="100000"/>
        </a:lnSpc>
        <a:spcBef>
          <a:spcPts val="1800"/>
        </a:spcBef>
        <a:spcAft>
          <a:spcPts val="0"/>
        </a:spcAft>
        <a:buClrTx/>
        <a:buSzPct val="40000"/>
        <a:buFontTx/>
        <a:buBlip>
          <a:blip r:embed="rId19"/>
        </a:buBlip>
        <a:tabLst/>
        <a:defRPr sz="6400" b="0" i="0" u="none" strike="noStrike" cap="none" spc="-64" baseline="0">
          <a:solidFill>
            <a:srgbClr val="FFFFFF"/>
          </a:solidFill>
          <a:uFillTx/>
          <a:latin typeface="Avenir Book"/>
          <a:ea typeface="Avenir Book"/>
          <a:cs typeface="Avenir Book"/>
          <a:sym typeface="Avenir Book"/>
        </a:defRPr>
      </a:lvl8pPr>
      <a:lvl9pPr marL="5689600" marR="0" indent="-812800" algn="l" defTabSz="825500" rtl="0" latinLnBrk="0">
        <a:lnSpc>
          <a:spcPct val="100000"/>
        </a:lnSpc>
        <a:spcBef>
          <a:spcPts val="1800"/>
        </a:spcBef>
        <a:spcAft>
          <a:spcPts val="0"/>
        </a:spcAft>
        <a:buClrTx/>
        <a:buSzPct val="40000"/>
        <a:buFontTx/>
        <a:buBlip>
          <a:blip r:embed="rId19"/>
        </a:buBlip>
        <a:tabLst/>
        <a:defRPr sz="6400" b="0" i="0" u="none" strike="noStrike" cap="none" spc="-64" baseline="0">
          <a:solidFill>
            <a:srgbClr val="FFFFFF"/>
          </a:solidFill>
          <a:uFillTx/>
          <a:latin typeface="Avenir Book"/>
          <a:ea typeface="Avenir Book"/>
          <a:cs typeface="Avenir Book"/>
          <a:sym typeface="Avenir Book"/>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1pPr>
      <a:lvl2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2pPr>
      <a:lvl3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3pPr>
      <a:lvl4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4pPr>
      <a:lvl5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5pPr>
      <a:lvl6pPr marL="0" marR="0" indent="2286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6pPr>
      <a:lvl7pPr marL="0" marR="0" indent="2743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7pPr>
      <a:lvl8pPr marL="0" marR="0" indent="3200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8pPr>
      <a:lvl9pPr marL="0" marR="0" indent="3657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Boo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www.effie.org/complimentary-sample-cases/" TargetMode="External"/><Relationship Id="rId3" Type="http://schemas.openxmlformats.org/officeDocument/2006/relationships/image" Target="../media/image2.png"/><Relationship Id="rId7" Type="http://schemas.openxmlformats.org/officeDocument/2006/relationships/hyperlink" Target="https://www.effie.org/wp-content/uploads/2025/04/0509-Formulario-Sucesso-Sustentado-2025-FINAL-PT.docx"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effie.org/wp-content/uploads/2025/04/0509-Formulario-Performance-Marketing-2025.docx" TargetMode="External"/><Relationship Id="rId5" Type="http://schemas.openxmlformats.org/officeDocument/2006/relationships/hyperlink" Target="https://www.effie.org/wp-content/uploads/2025/04/0509-Formulario-Geral-de-Candidatura-2025-FINAL-PT.docx"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hyperlink" Target="mailto:effieportugal@premioseficacia.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quare box with a black and white object in it&#10;&#10;Description automatically generated">
            <a:extLst>
              <a:ext uri="{FF2B5EF4-FFF2-40B4-BE49-F238E27FC236}">
                <a16:creationId xmlns:a16="http://schemas.microsoft.com/office/drawing/2014/main" id="{98658E06-DFF5-A498-89B1-8BD578FB2698}"/>
              </a:ext>
            </a:extLst>
          </p:cNvPr>
          <p:cNvPicPr>
            <a:picLocks noChangeAspect="1"/>
          </p:cNvPicPr>
          <p:nvPr/>
        </p:nvPicPr>
        <p:blipFill rotWithShape="1">
          <a:blip r:embed="rId3">
            <a:extLst>
              <a:ext uri="{28A0092B-C50C-407E-A947-70E740481C1C}">
                <a14:useLocalDpi xmlns:a14="http://schemas.microsoft.com/office/drawing/2010/main" val="0"/>
              </a:ext>
            </a:extLst>
          </a:blip>
          <a:srcRect l="13037" t="25291" r="35359" b="31168"/>
          <a:stretch/>
        </p:blipFill>
        <p:spPr>
          <a:xfrm>
            <a:off x="0" y="-1"/>
            <a:ext cx="24384000" cy="13716001"/>
          </a:xfrm>
          <a:prstGeom prst="rect">
            <a:avLst/>
          </a:prstGeom>
        </p:spPr>
      </p:pic>
      <p:pic>
        <p:nvPicPr>
          <p:cNvPr id="4" name="Imagem 3" descr="Uma imagem com texto, Tipo de letra, branco">
            <a:extLst>
              <a:ext uri="{FF2B5EF4-FFF2-40B4-BE49-F238E27FC236}">
                <a16:creationId xmlns:a16="http://schemas.microsoft.com/office/drawing/2014/main" id="{58B9A774-1DC2-4C04-4225-EC01C22A4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0" y="-12851"/>
            <a:ext cx="21082000" cy="3157370"/>
          </a:xfrm>
          <a:prstGeom prst="rect">
            <a:avLst/>
          </a:prstGeom>
        </p:spPr>
      </p:pic>
      <p:sp>
        <p:nvSpPr>
          <p:cNvPr id="2" name="Title 1">
            <a:extLst>
              <a:ext uri="{FF2B5EF4-FFF2-40B4-BE49-F238E27FC236}">
                <a16:creationId xmlns:a16="http://schemas.microsoft.com/office/drawing/2014/main" id="{5F3F1808-502A-57D0-E1BA-5E7E1523A203}"/>
              </a:ext>
            </a:extLst>
          </p:cNvPr>
          <p:cNvSpPr txBox="1">
            <a:spLocks/>
          </p:cNvSpPr>
          <p:nvPr/>
        </p:nvSpPr>
        <p:spPr>
          <a:xfrm>
            <a:off x="1929616" y="6269292"/>
            <a:ext cx="11520352" cy="4302189"/>
          </a:xfrm>
          <a:prstGeom prst="rect">
            <a:avLst/>
          </a:prstGeom>
        </p:spPr>
        <p:txBody>
          <a:bodyPr>
            <a:normAutofit fontScale="97500"/>
          </a:bodyPr>
          <a:lstStyle>
            <a:lvl1pPr marL="0" marR="0" indent="0" algn="l" defTabSz="2438338" latinLnBrk="0">
              <a:lnSpc>
                <a:spcPct val="100000"/>
              </a:lnSpc>
              <a:spcBef>
                <a:spcPts val="0"/>
              </a:spcBef>
              <a:spcAft>
                <a:spcPts val="0"/>
              </a:spcAft>
              <a:buClrTx/>
              <a:buSzTx/>
              <a:buFontTx/>
              <a:buNone/>
              <a:tabLst/>
              <a:defRPr sz="5400" b="0" i="0" u="none" strike="noStrike" cap="none" spc="-116" baseline="0">
                <a:solidFill>
                  <a:srgbClr val="907030"/>
                </a:solidFill>
                <a:uFillTx/>
                <a:latin typeface="ITC Avant Garde Pro Bk" panose="020B0502020202020204" pitchFamily="34" charset="77"/>
                <a:ea typeface="+mn-ea"/>
                <a:cs typeface="+mn-cs"/>
                <a:sym typeface="ITC Avant Garde Gothic CE Book"/>
              </a:defRPr>
            </a:lvl1pPr>
            <a:lvl2pPr marL="0" marR="0" indent="457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2pPr>
            <a:lvl3pPr marL="0" marR="0" indent="914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3pPr>
            <a:lvl4pPr marL="0" marR="0" indent="1371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4pPr>
            <a:lvl5pPr marL="0" marR="0" indent="18288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5pPr>
            <a:lvl6pPr marL="0" marR="0" indent="22860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6pPr>
            <a:lvl7pPr marL="0" marR="0" indent="2743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7pPr>
            <a:lvl8pPr marL="0" marR="0" indent="3200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8pPr>
            <a:lvl9pPr marL="0" marR="0" indent="3657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9pPr>
          </a:lstStyle>
          <a:p>
            <a:pPr hangingPunct="1">
              <a:lnSpc>
                <a:spcPct val="150000"/>
              </a:lnSpc>
            </a:pPr>
            <a:r>
              <a:rPr lang="pt-PT" sz="6800" dirty="0"/>
              <a:t>Guia para uma Inscrição Eficaz</a:t>
            </a:r>
          </a:p>
          <a:p>
            <a:pPr hangingPunct="1">
              <a:lnSpc>
                <a:spcPct val="150000"/>
              </a:lnSpc>
            </a:pPr>
            <a:r>
              <a:rPr lang="pt-PT" sz="3500" dirty="0">
                <a:solidFill>
                  <a:schemeClr val="tx2"/>
                </a:solidFill>
              </a:rPr>
              <a:t>Dicas para ajudar a escrever um caso mais eficaz</a:t>
            </a:r>
            <a:endParaRPr lang="en-US" sz="3500" dirty="0">
              <a:solidFill>
                <a:schemeClr val="tx2"/>
              </a:solidFill>
            </a:endParaRPr>
          </a:p>
        </p:txBody>
      </p:sp>
    </p:spTree>
    <p:extLst>
      <p:ext uri="{BB962C8B-B14F-4D97-AF65-F5344CB8AC3E}">
        <p14:creationId xmlns:p14="http://schemas.microsoft.com/office/powerpoint/2010/main" val="28369115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1253195" cy="756687"/>
          </a:xfrm>
        </p:spPr>
        <p:txBody>
          <a:bodyPr>
            <a:normAutofit/>
          </a:bodyPr>
          <a:lstStyle/>
          <a:p>
            <a:r>
              <a:rPr lang="en-US" sz="3200" b="1" dirty="0">
                <a:solidFill>
                  <a:schemeClr val="tx2"/>
                </a:solidFill>
              </a:rPr>
              <a:t>QUESTÕES 2A-2C</a:t>
            </a: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0204689" cy="5923325"/>
          </a:xfrm>
          <a:prstGeom prst="rect">
            <a:avLst/>
          </a:prstGeom>
        </p:spPr>
        <p:txBody>
          <a:bodyPr vert="horz" wrap="square" lIns="0" tIns="60960" rIns="0" bIns="0" rtlCol="0">
            <a:noAutofit/>
          </a:bodyPr>
          <a:lstStyle/>
          <a:p>
            <a:pPr marL="25400" marR="274320">
              <a:spcBef>
                <a:spcPts val="480"/>
              </a:spcBef>
            </a:pPr>
            <a:r>
              <a:rPr lang="pt-PT" sz="2500" cap="none" dirty="0">
                <a:solidFill>
                  <a:schemeClr val="tx2"/>
                </a:solidFill>
                <a:latin typeface="+mn-lt"/>
                <a:cs typeface="Calibri"/>
              </a:rPr>
              <a:t>Os jurados avaliam o grau de inovação e eficácia da ideia e da estratégia para responder ao desafio. </a:t>
            </a:r>
            <a:endParaRPr lang="en-US" sz="2500" cap="none" dirty="0">
              <a:solidFill>
                <a:schemeClr val="tx2"/>
              </a:solidFill>
              <a:latin typeface="+mn-lt"/>
              <a:cs typeface="Calibri"/>
            </a:endParaRPr>
          </a:p>
          <a:p>
            <a:pPr marL="25400" marR="274320">
              <a:spcBef>
                <a:spcPts val="480"/>
              </a:spcBef>
            </a:pPr>
            <a:endParaRPr lang="en-US" sz="2500" b="1" cap="none" dirty="0">
              <a:solidFill>
                <a:schemeClr val="tx2"/>
              </a:solidFill>
              <a:latin typeface="+mn-lt"/>
              <a:cs typeface="Calibri"/>
            </a:endParaRPr>
          </a:p>
          <a:p>
            <a:pPr marL="25400" marR="274320">
              <a:spcBef>
                <a:spcPts val="480"/>
              </a:spcBef>
            </a:pPr>
            <a:r>
              <a:rPr lang="pt-PT" sz="2500" b="1" cap="none" dirty="0">
                <a:solidFill>
                  <a:schemeClr val="tx2"/>
                </a:solidFill>
                <a:latin typeface="+mn-lt"/>
                <a:cs typeface="Calibri"/>
              </a:rPr>
              <a:t>Tenha em conta que os jurados estão à procura de: </a:t>
            </a:r>
          </a:p>
          <a:p>
            <a:pPr marL="25400" marR="274320">
              <a:spcBef>
                <a:spcPts val="480"/>
              </a:spcBef>
            </a:pPr>
            <a:endParaRPr lang="en-US" sz="2500" b="1" cap="none" dirty="0">
              <a:solidFill>
                <a:schemeClr val="tx2"/>
              </a:solidFill>
              <a:latin typeface="+mn-lt"/>
              <a:cs typeface="Calibri"/>
            </a:endParaRPr>
          </a:p>
          <a:p>
            <a:pPr marL="342900" indent="-342900">
              <a:buFont typeface="Arial" panose="020B0604020202020204" pitchFamily="34" charset="0"/>
              <a:buChar char="•"/>
            </a:pPr>
            <a:r>
              <a:rPr lang="pt-PT" sz="2500" cap="none" dirty="0">
                <a:solidFill>
                  <a:schemeClr val="tx2"/>
                </a:solidFill>
                <a:latin typeface="+mn-lt"/>
              </a:rPr>
              <a:t>Insights - não apenas factos ou observações, mas o que resultou dos dados/investigação. Indique os seus insights e explique como chegou aos mesmos.</a:t>
            </a:r>
          </a:p>
          <a:p>
            <a:endParaRPr lang="en-US" sz="2500" cap="none" dirty="0">
              <a:solidFill>
                <a:schemeClr val="tx2"/>
              </a:solidFill>
              <a:latin typeface="+mn-lt"/>
            </a:endParaRPr>
          </a:p>
          <a:p>
            <a:pPr marL="342900" indent="-342900">
              <a:buFont typeface="Arial" panose="020B0604020202020204" pitchFamily="34" charset="0"/>
              <a:buChar char="•"/>
            </a:pPr>
            <a:r>
              <a:rPr lang="pt-PT" sz="2500" cap="none" dirty="0">
                <a:solidFill>
                  <a:schemeClr val="tx2"/>
                </a:solidFill>
                <a:latin typeface="+mn-lt"/>
              </a:rPr>
              <a:t>Compreender o motivo pelo qual estes insights são únicos para a marca e estão posicionados para abordar o desafio e a situação de negócio específicos da marca.</a:t>
            </a:r>
          </a:p>
          <a:p>
            <a:endParaRPr lang="en-US" sz="2500" cap="none" dirty="0">
              <a:solidFill>
                <a:schemeClr val="tx2"/>
              </a:solidFill>
              <a:latin typeface="+mn-lt"/>
            </a:endParaRPr>
          </a:p>
          <a:p>
            <a:pPr marL="342900" indent="-342900">
              <a:buFont typeface="Arial" panose="020B0604020202020204" pitchFamily="34" charset="0"/>
              <a:buChar char="•"/>
            </a:pPr>
            <a:r>
              <a:rPr lang="pt-PT" sz="2500" cap="none" dirty="0">
                <a:solidFill>
                  <a:schemeClr val="tx2"/>
                </a:solidFill>
                <a:latin typeface="+mn-lt"/>
              </a:rPr>
              <a:t>Uma explicação da forma como o insight se relaciona com a estratégia, gerou a ideia estratégica, deu vida à execução criativa e, em última análise, produziu os resultados.</a:t>
            </a:r>
          </a:p>
          <a:p>
            <a:endParaRPr lang="en-US" sz="2500" cap="none" dirty="0">
              <a:solidFill>
                <a:schemeClr val="tx2"/>
              </a:solidFill>
              <a:latin typeface="+mn-lt"/>
            </a:endParaRPr>
          </a:p>
          <a:p>
            <a:pPr marL="342900" indent="-342900">
              <a:buFont typeface="Arial" panose="020B0604020202020204" pitchFamily="34" charset="0"/>
              <a:buChar char="•"/>
            </a:pPr>
            <a:r>
              <a:rPr lang="pt-PT" sz="2500" cap="none" dirty="0">
                <a:solidFill>
                  <a:schemeClr val="tx2"/>
                </a:solidFill>
                <a:latin typeface="+mn-lt"/>
              </a:rPr>
              <a:t>Uma definição clara do seu alvo, incluindo dados demográficos, cultura, comportamentos, etc. Porque é que este alvo é importante para a marca e para o crescimento do negócio da marca?</a:t>
            </a:r>
          </a:p>
          <a:p>
            <a:pPr marL="342900" indent="-342900">
              <a:buFont typeface="Arial" panose="020B0604020202020204" pitchFamily="34" charset="0"/>
              <a:buChar char="•"/>
            </a:pPr>
            <a:endParaRPr lang="en-US" sz="2500" cap="none" dirty="0">
              <a:solidFill>
                <a:schemeClr val="tx2"/>
              </a:solidFill>
              <a:latin typeface="+mn-lt"/>
            </a:endParaRPr>
          </a:p>
          <a:p>
            <a:pPr marL="342900" indent="-342900">
              <a:buFont typeface="Arial" panose="020B0604020202020204" pitchFamily="34" charset="0"/>
              <a:buChar char="•"/>
            </a:pPr>
            <a:r>
              <a:rPr lang="pt-PT" sz="2500" cap="none" dirty="0">
                <a:solidFill>
                  <a:schemeClr val="tx2"/>
                </a:solidFill>
                <a:latin typeface="+mn-lt"/>
              </a:rPr>
              <a:t>A ideia central, ou a construção estratégica, que impulsionou a campanha e conduziu à solução. </a:t>
            </a:r>
            <a:endParaRPr lang="en-US" sz="2500" cap="none" dirty="0">
              <a:solidFill>
                <a:schemeClr val="tx2"/>
              </a:solidFill>
              <a:latin typeface="+mn-lt"/>
            </a:endParaRPr>
          </a:p>
          <a:p>
            <a:pPr>
              <a:buFont typeface="Arial" panose="020B0604020202020204" pitchFamily="34" charset="0"/>
              <a:buChar char="•"/>
            </a:pPr>
            <a:endParaRPr lang="en-US" sz="2500" cap="none" dirty="0">
              <a:solidFill>
                <a:schemeClr val="tx2"/>
              </a:solidFill>
              <a:latin typeface="+mn-lt"/>
            </a:endParaRPr>
          </a:p>
          <a:p>
            <a:pPr marL="25400" marR="274320">
              <a:spcBef>
                <a:spcPts val="480"/>
              </a:spcBef>
            </a:pPr>
            <a:endParaRPr lang="en-US" sz="2500" cap="none" dirty="0">
              <a:solidFill>
                <a:schemeClr val="tx2"/>
              </a:solidFill>
              <a:latin typeface="+mn-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692874"/>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Pontuação Secção 2: Insights e Estratégia</a:t>
            </a:r>
            <a:endParaRPr lang="en-US" sz="5400" b="1" cap="none" dirty="0">
              <a:solidFill>
                <a:srgbClr val="946F1F"/>
              </a:solidFill>
              <a:latin typeface="+mj-ea"/>
              <a:ea typeface="+mj-ea"/>
              <a:cs typeface="+mj-cs"/>
            </a:endParaRPr>
          </a:p>
        </p:txBody>
      </p:sp>
      <p:sp>
        <p:nvSpPr>
          <p:cNvPr id="3" name="Slide Number Placeholder 2">
            <a:extLst>
              <a:ext uri="{FF2B5EF4-FFF2-40B4-BE49-F238E27FC236}">
                <a16:creationId xmlns:a16="http://schemas.microsoft.com/office/drawing/2014/main" id="{0722897F-1830-E159-9E5C-DE77ABECECA9}"/>
              </a:ext>
            </a:extLst>
          </p:cNvPr>
          <p:cNvSpPr>
            <a:spLocks noGrp="1"/>
          </p:cNvSpPr>
          <p:nvPr>
            <p:ph type="sldNum" sz="quarter" idx="4"/>
          </p:nvPr>
        </p:nvSpPr>
        <p:spPr/>
        <p:txBody>
          <a:bodyPr/>
          <a:lstStyle/>
          <a:p>
            <a:fld id="{86CB4B4D-7CA3-9044-876B-883B54F8677D}" type="slidenum">
              <a:rPr lang="en-GB" smtClean="0"/>
              <a:pPr/>
              <a:t>10</a:t>
            </a:fld>
            <a:endParaRPr lang="en-GB" dirty="0"/>
          </a:p>
        </p:txBody>
      </p:sp>
    </p:spTree>
    <p:extLst>
      <p:ext uri="{BB962C8B-B14F-4D97-AF65-F5344CB8AC3E}">
        <p14:creationId xmlns:p14="http://schemas.microsoft.com/office/powerpoint/2010/main" val="12202150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7990199" cy="756687"/>
          </a:xfrm>
        </p:spPr>
        <p:txBody>
          <a:bodyPr>
            <a:normAutofit/>
          </a:bodyPr>
          <a:lstStyle/>
          <a:p>
            <a:r>
              <a:rPr lang="en-US" sz="3200" b="1" dirty="0">
                <a:solidFill>
                  <a:schemeClr val="tx2"/>
                </a:solidFill>
              </a:rPr>
              <a:t>QUESTÕES  2A-2C</a:t>
            </a: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0204689" cy="6997463"/>
          </a:xfrm>
          <a:prstGeom prst="rect">
            <a:avLst/>
          </a:prstGeom>
        </p:spPr>
        <p:txBody>
          <a:bodyPr vert="horz" wrap="square" lIns="0" tIns="60960" rIns="0" bIns="0" rtlCol="0">
            <a:noAutofit/>
          </a:bodyPr>
          <a:lstStyle/>
          <a:p>
            <a:pPr marL="25400" marR="274320">
              <a:spcBef>
                <a:spcPts val="480"/>
              </a:spcBef>
            </a:pPr>
            <a:r>
              <a:rPr lang="en-US" sz="3200" b="1" cap="none" dirty="0">
                <a:solidFill>
                  <a:schemeClr val="tx2"/>
                </a:solidFill>
                <a:latin typeface="+mj-lt"/>
                <a:cs typeface="Calibri"/>
              </a:rPr>
              <a:t>CONSELHO DOS JURADOS</a:t>
            </a:r>
          </a:p>
          <a:p>
            <a:pPr marL="25400" marR="274320">
              <a:spcBef>
                <a:spcPts val="480"/>
              </a:spcBef>
            </a:pPr>
            <a:endParaRPr lang="en-US" sz="2800" b="1" cap="none" dirty="0">
              <a:solidFill>
                <a:srgbClr val="946F1F"/>
              </a:solidFill>
              <a:latin typeface="+mj-lt"/>
              <a:cs typeface="Calibri"/>
            </a:endParaRPr>
          </a:p>
          <a:p>
            <a:pPr marL="25400" marR="274320">
              <a:spcBef>
                <a:spcPts val="480"/>
              </a:spcBef>
            </a:pPr>
            <a:r>
              <a:rPr lang="pt-PT" sz="2600" b="1" cap="none" dirty="0">
                <a:solidFill>
                  <a:srgbClr val="946F1F"/>
                </a:solidFill>
                <a:latin typeface="+mj-lt"/>
                <a:cs typeface="Calibri"/>
              </a:rPr>
              <a:t>“Os insights têm de ser novos e diferentes, com uma sensação de tensão e capacidade de ação. A ideia precisa de “pegar” no insight e ativá-lo de uma forma interessante, convincente e útil. E, mais importante ainda, de uma forma que ajude a atingir os objetivos declarados.” </a:t>
            </a:r>
          </a:p>
          <a:p>
            <a:pPr marL="25400" marR="274320">
              <a:spcBef>
                <a:spcPts val="480"/>
              </a:spcBef>
            </a:pPr>
            <a:endParaRPr lang="en-US" sz="2600" cap="none" dirty="0">
              <a:latin typeface="+mj-lt"/>
              <a:cs typeface="Calibri"/>
            </a:endParaRPr>
          </a:p>
          <a:p>
            <a:pPr marL="25400" marR="274320">
              <a:spcBef>
                <a:spcPts val="480"/>
              </a:spcBef>
            </a:pPr>
            <a:r>
              <a:rPr lang="pt-PT" sz="2600" b="1" cap="none" dirty="0">
                <a:solidFill>
                  <a:schemeClr val="tx2"/>
                </a:solidFill>
                <a:latin typeface="+mj-lt"/>
                <a:cs typeface="Calibri"/>
              </a:rPr>
              <a:t>“A ideia tem de estar diretamente ligada ao insight e não ser a execução tática que foi implementada. A ideia tem de ser clara, mas também tem de dar ao júri detalhes suficientes para que seja fácil compreender como é que a equipa chegou a esta ideia e porque é que ela é significativa para a marca e para a campanha.” </a:t>
            </a:r>
          </a:p>
          <a:p>
            <a:pPr marL="25400" marR="274320">
              <a:spcBef>
                <a:spcPts val="480"/>
              </a:spcBef>
            </a:pPr>
            <a:endParaRPr lang="en-US" sz="2600" b="1" cap="none" dirty="0">
              <a:latin typeface="+mj-lt"/>
              <a:cs typeface="Calibri"/>
            </a:endParaRPr>
          </a:p>
          <a:p>
            <a:pPr marL="25400" marR="274320">
              <a:spcBef>
                <a:spcPts val="480"/>
              </a:spcBef>
            </a:pPr>
            <a:r>
              <a:rPr lang="pt-PT" sz="2600" b="1" cap="none" dirty="0">
                <a:solidFill>
                  <a:srgbClr val="946F1F"/>
                </a:solidFill>
                <a:latin typeface="+mj-lt"/>
                <a:cs typeface="Calibri"/>
              </a:rPr>
              <a:t>“Encontre uma ideia real, não uma observação do público ou uma convenção de categoria. Deverá ser uma verdade humana profunda que não só estimule as emoções e o comportamento, como também permita que a ideia estratégica e a execução criativa sejam eficazes e bem sucedidas.” </a:t>
            </a:r>
          </a:p>
          <a:p>
            <a:pPr marL="25400" marR="274320">
              <a:spcBef>
                <a:spcPts val="480"/>
              </a:spcBef>
            </a:pPr>
            <a:endParaRPr lang="en-US" sz="2600" b="1" cap="none" dirty="0">
              <a:solidFill>
                <a:srgbClr val="946F1F"/>
              </a:solidFill>
              <a:latin typeface="+mj-lt"/>
              <a:cs typeface="Calibri"/>
            </a:endParaRPr>
          </a:p>
          <a:p>
            <a:pPr marL="25400" marR="274320">
              <a:spcBef>
                <a:spcPts val="480"/>
              </a:spcBef>
            </a:pPr>
            <a:r>
              <a:rPr lang="pt-PT" sz="2600" b="1" cap="none" dirty="0">
                <a:solidFill>
                  <a:schemeClr val="tx2"/>
                </a:solidFill>
                <a:latin typeface="+mj-lt"/>
                <a:cs typeface="Calibri"/>
              </a:rPr>
              <a:t>“Assegure-se de que a ideia estratégica está relacionada com a marca.” </a:t>
            </a:r>
          </a:p>
          <a:p>
            <a:pPr marL="25400" marR="274320">
              <a:spcBef>
                <a:spcPts val="480"/>
              </a:spcBef>
            </a:pPr>
            <a:endParaRPr lang="en-US" sz="2600" b="1" cap="none" dirty="0">
              <a:latin typeface="+mj-lt"/>
              <a:cs typeface="Calibri"/>
            </a:endParaRPr>
          </a:p>
          <a:p>
            <a:pPr marL="25400" marR="274320">
              <a:spcBef>
                <a:spcPts val="480"/>
              </a:spcBef>
            </a:pPr>
            <a:r>
              <a:rPr lang="pt-PT" sz="2600" b="1" cap="none" dirty="0">
                <a:solidFill>
                  <a:srgbClr val="946F1F"/>
                </a:solidFill>
                <a:latin typeface="+mj-lt"/>
                <a:cs typeface="Calibri"/>
              </a:rPr>
              <a:t>“Certifique-se de que a estratégia e a ideia estão realmente ligadas ao conceito geral.”  </a:t>
            </a:r>
            <a:endParaRPr lang="en-US" sz="2600" b="1" cap="none" dirty="0">
              <a:solidFill>
                <a:srgbClr val="946F1F"/>
              </a:solidFill>
              <a:latin typeface="+mj-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3" name="TextBox 2">
            <a:extLst>
              <a:ext uri="{FF2B5EF4-FFF2-40B4-BE49-F238E27FC236}">
                <a16:creationId xmlns:a16="http://schemas.microsoft.com/office/drawing/2014/main" id="{0EBB1B38-456C-6965-B650-E0BF629F3E59}"/>
              </a:ext>
            </a:extLst>
          </p:cNvPr>
          <p:cNvSpPr txBox="1"/>
          <p:nvPr/>
        </p:nvSpPr>
        <p:spPr>
          <a:xfrm>
            <a:off x="1219200" y="1277376"/>
            <a:ext cx="1636770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Pontuação Secção 2: Insights e Estratégia</a:t>
            </a:r>
            <a:endParaRPr lang="en-US" sz="5400" b="1" cap="none" dirty="0">
              <a:solidFill>
                <a:srgbClr val="946F1F"/>
              </a:solidFill>
              <a:latin typeface="+mj-ea"/>
              <a:ea typeface="+mj-ea"/>
              <a:cs typeface="+mj-cs"/>
            </a:endParaRPr>
          </a:p>
          <a:p>
            <a:pPr defTabSz="2438369"/>
            <a:endParaRPr lang="en-US" sz="5400" b="1" cap="none" dirty="0">
              <a:solidFill>
                <a:srgbClr val="946F1F"/>
              </a:solidFill>
              <a:latin typeface="+mj-ea"/>
              <a:ea typeface="+mj-ea"/>
              <a:cs typeface="+mj-cs"/>
            </a:endParaRPr>
          </a:p>
        </p:txBody>
      </p:sp>
      <p:sp>
        <p:nvSpPr>
          <p:cNvPr id="5" name="Slide Number Placeholder 4">
            <a:extLst>
              <a:ext uri="{FF2B5EF4-FFF2-40B4-BE49-F238E27FC236}">
                <a16:creationId xmlns:a16="http://schemas.microsoft.com/office/drawing/2014/main" id="{49D128DF-7B8D-C41D-DB38-D95416FAE0C9}"/>
              </a:ext>
            </a:extLst>
          </p:cNvPr>
          <p:cNvSpPr>
            <a:spLocks noGrp="1"/>
          </p:cNvSpPr>
          <p:nvPr>
            <p:ph type="sldNum" sz="quarter" idx="4"/>
          </p:nvPr>
        </p:nvSpPr>
        <p:spPr/>
        <p:txBody>
          <a:bodyPr/>
          <a:lstStyle/>
          <a:p>
            <a:fld id="{86CB4B4D-7CA3-9044-876B-883B54F8677D}" type="slidenum">
              <a:rPr lang="en-GB" smtClean="0"/>
              <a:pPr/>
              <a:t>11</a:t>
            </a:fld>
            <a:endParaRPr lang="en-GB" dirty="0"/>
          </a:p>
        </p:txBody>
      </p:sp>
    </p:spTree>
    <p:extLst>
      <p:ext uri="{BB962C8B-B14F-4D97-AF65-F5344CB8AC3E}">
        <p14:creationId xmlns:p14="http://schemas.microsoft.com/office/powerpoint/2010/main" val="40900417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3977780" cy="756687"/>
          </a:xfrm>
        </p:spPr>
        <p:txBody>
          <a:bodyPr>
            <a:noAutofit/>
          </a:bodyPr>
          <a:lstStyle/>
          <a:p>
            <a:r>
              <a:rPr lang="en-US" sz="3200" b="1" dirty="0">
                <a:solidFill>
                  <a:schemeClr val="tx2"/>
                </a:solidFill>
              </a:rPr>
              <a:t>QUESTÕES 3A-3C + </a:t>
            </a:r>
            <a:r>
              <a:rPr lang="pt-PT" sz="3200" b="1" dirty="0">
                <a:solidFill>
                  <a:schemeClr val="tx2"/>
                </a:solidFill>
              </a:rPr>
              <a:t>TRABALHO CRIATIVO + VISÃO GERAL DO INVESTIMENTO </a:t>
            </a:r>
            <a:endParaRPr lang="en-US" sz="3200" b="1" dirty="0">
              <a:solidFill>
                <a:schemeClr val="tx2"/>
              </a:solidFill>
            </a:endParaRP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0557958" cy="7045589"/>
          </a:xfrm>
          <a:prstGeom prst="rect">
            <a:avLst/>
          </a:prstGeom>
        </p:spPr>
        <p:txBody>
          <a:bodyPr vert="horz" wrap="square" lIns="0" tIns="60960" rIns="0" bIns="0" rtlCol="0">
            <a:noAutofit/>
          </a:bodyPr>
          <a:lstStyle/>
          <a:p>
            <a:pPr marL="25400" marR="274320">
              <a:spcBef>
                <a:spcPts val="480"/>
              </a:spcBef>
            </a:pPr>
            <a:r>
              <a:rPr lang="pt-PT" sz="2500" cap="none" dirty="0">
                <a:solidFill>
                  <a:schemeClr val="tx2"/>
                </a:solidFill>
                <a:latin typeface="+mn-lt"/>
                <a:cs typeface="Calibri"/>
              </a:rPr>
              <a:t>Nesta secção, os participantes devem expor as estratégias criativas e de Media (não apenas as táticas) e a forma como a estratégia e a ideia foram concretizadas. Assegure-se de que a sua resposta explica o “porquê” das suas escolhas. </a:t>
            </a:r>
          </a:p>
          <a:p>
            <a:pPr marL="25400" marR="274320">
              <a:spcBef>
                <a:spcPts val="480"/>
              </a:spcBef>
            </a:pPr>
            <a:endParaRPr lang="en-US" sz="2500" cap="none" dirty="0">
              <a:solidFill>
                <a:schemeClr val="tx2"/>
              </a:solidFill>
              <a:latin typeface="+mn-lt"/>
              <a:cs typeface="Calibri"/>
            </a:endParaRPr>
          </a:p>
          <a:p>
            <a:pPr marL="25400" marR="274320">
              <a:spcBef>
                <a:spcPts val="480"/>
              </a:spcBef>
            </a:pPr>
            <a:r>
              <a:rPr lang="pt-PT" sz="2500" b="1" cap="none" dirty="0">
                <a:solidFill>
                  <a:schemeClr val="tx2"/>
                </a:solidFill>
                <a:latin typeface="+mn-lt"/>
                <a:cs typeface="Calibri"/>
              </a:rPr>
              <a:t>Tenha em conta que os jurados estão à procura de: </a:t>
            </a:r>
            <a:br>
              <a:rPr lang="en-US" sz="2500" b="1" cap="none" dirty="0">
                <a:solidFill>
                  <a:schemeClr val="tx2"/>
                </a:solidFill>
                <a:latin typeface="+mn-lt"/>
                <a:cs typeface="Calibri"/>
              </a:rPr>
            </a:br>
            <a:endParaRPr lang="en-US" sz="2500" b="1" cap="none" dirty="0">
              <a:solidFill>
                <a:schemeClr val="tx2"/>
              </a:solidFill>
              <a:latin typeface="+mn-lt"/>
              <a:cs typeface="Calibri"/>
            </a:endParaRPr>
          </a:p>
          <a:p>
            <a:pPr marL="342900" indent="-342900">
              <a:buFont typeface="Arial" panose="020B0604020202020204" pitchFamily="34" charset="0"/>
              <a:buChar char="•"/>
            </a:pPr>
            <a:r>
              <a:rPr lang="pt-PT" sz="2500" cap="none" dirty="0">
                <a:solidFill>
                  <a:schemeClr val="tx2"/>
                </a:solidFill>
                <a:latin typeface="+mn-lt"/>
              </a:rPr>
              <a:t>Compreender como ativou a sua estratégia (por exemplo, programas de CRM, alterações de preços, promoções) e os principais veículos de marketing para as suas execuções criativas (por exemplo, assinatura, apelos à ação, escolhas de formato).</a:t>
            </a:r>
          </a:p>
          <a:p>
            <a:pPr marL="342900" indent="-342900">
              <a:buFont typeface="Arial" panose="020B0604020202020204" pitchFamily="34" charset="0"/>
              <a:buChar char="•"/>
            </a:pPr>
            <a:r>
              <a:rPr lang="pt-PT" sz="2500" cap="none" dirty="0">
                <a:solidFill>
                  <a:schemeClr val="tx2"/>
                </a:solidFill>
                <a:latin typeface="+mn-lt"/>
              </a:rPr>
              <a:t> A ligação direta entre as estratégias criativas/meios de comunicação e os objetivos e insights. </a:t>
            </a:r>
          </a:p>
          <a:p>
            <a:pPr marL="342900" indent="-342900">
              <a:buFont typeface="Arial" panose="020B0604020202020204" pitchFamily="34" charset="0"/>
              <a:buChar char="•"/>
            </a:pPr>
            <a:r>
              <a:rPr lang="pt-PT" sz="2500" cap="none" dirty="0">
                <a:solidFill>
                  <a:schemeClr val="tx2"/>
                </a:solidFill>
                <a:latin typeface="+mn-lt"/>
              </a:rPr>
              <a:t>A importância de cada canal utilizado para o caso e a forma como cada um foi utilizado - porque é que a(s) sua(s) produção(</a:t>
            </a:r>
            <a:r>
              <a:rPr lang="pt-PT" sz="2500" cap="none" dirty="0" err="1">
                <a:solidFill>
                  <a:schemeClr val="tx2"/>
                </a:solidFill>
                <a:latin typeface="+mn-lt"/>
              </a:rPr>
              <a:t>ões</a:t>
            </a:r>
            <a:r>
              <a:rPr lang="pt-PT" sz="2500" cap="none" dirty="0">
                <a:solidFill>
                  <a:schemeClr val="tx2"/>
                </a:solidFill>
                <a:latin typeface="+mn-lt"/>
              </a:rPr>
              <a:t>) criativa(s) e as escolhas de canal foram corretas para o seu público e ideia específicos? Porque é que escolheu estes canais em vez de outros? </a:t>
            </a:r>
          </a:p>
          <a:p>
            <a:pPr marL="342900" indent="-342900">
              <a:buFont typeface="Arial" panose="020B0604020202020204" pitchFamily="34" charset="0"/>
              <a:buChar char="•"/>
            </a:pPr>
            <a:r>
              <a:rPr lang="pt-PT" sz="2500" cap="none" dirty="0">
                <a:solidFill>
                  <a:schemeClr val="tx2"/>
                </a:solidFill>
                <a:latin typeface="+mn-lt"/>
              </a:rPr>
              <a:t>Uma descrição clara da forma como a campanha foi executada e tornada pública. Se havia um “caminho” que os consumidores deviam seguir e qual era? </a:t>
            </a:r>
          </a:p>
          <a:p>
            <a:pPr marL="342900" indent="-342900">
              <a:buFont typeface="Arial" panose="020B0604020202020204" pitchFamily="34" charset="0"/>
              <a:buChar char="•"/>
            </a:pPr>
            <a:r>
              <a:rPr lang="pt-PT" sz="2500" cap="none" dirty="0">
                <a:solidFill>
                  <a:schemeClr val="tx2"/>
                </a:solidFill>
                <a:latin typeface="+mn-lt"/>
              </a:rPr>
              <a:t>A evolução e a otimização do seu marketing e das suas campanhas ao longo do tempo.  </a:t>
            </a:r>
            <a:endParaRPr lang="en-US" sz="2500" cap="none" dirty="0">
              <a:solidFill>
                <a:schemeClr val="tx2"/>
              </a:solidFill>
              <a:latin typeface="+mn-lt"/>
            </a:endParaRPr>
          </a:p>
          <a:p>
            <a:endParaRPr lang="en-US" sz="2500" b="1" cap="none" dirty="0">
              <a:solidFill>
                <a:schemeClr val="tx2"/>
              </a:solidFill>
              <a:latin typeface="+mn-lt"/>
            </a:endParaRPr>
          </a:p>
          <a:p>
            <a:r>
              <a:rPr lang="en-US" sz="2500" b="1" cap="none" dirty="0" err="1">
                <a:solidFill>
                  <a:schemeClr val="tx2"/>
                </a:solidFill>
                <a:latin typeface="+mn-lt"/>
              </a:rPr>
              <a:t>Visão</a:t>
            </a:r>
            <a:r>
              <a:rPr lang="en-US" sz="2500" b="1" cap="none" dirty="0">
                <a:solidFill>
                  <a:schemeClr val="tx2"/>
                </a:solidFill>
                <a:latin typeface="+mn-lt"/>
              </a:rPr>
              <a:t> Geral do Investimento </a:t>
            </a:r>
          </a:p>
          <a:p>
            <a:endParaRPr lang="en-US" sz="2500" b="1" cap="none" dirty="0">
              <a:solidFill>
                <a:schemeClr val="tx2"/>
              </a:solidFill>
              <a:latin typeface="+mn-lt"/>
            </a:endParaRPr>
          </a:p>
          <a:p>
            <a:pPr marL="342900" indent="-342900">
              <a:buFont typeface="Arial" panose="020B0604020202020204" pitchFamily="34" charset="0"/>
              <a:buChar char="•"/>
            </a:pPr>
            <a:r>
              <a:rPr lang="pt-PT" sz="2500" cap="none" dirty="0">
                <a:solidFill>
                  <a:schemeClr val="tx2"/>
                </a:solidFill>
                <a:latin typeface="+mn-lt"/>
              </a:rPr>
              <a:t>Informações pormenorizadas sobre o orçamento, meios de comunicação próprios/obtidos/pagos, patrocínios e todos os pontos de contacto utilizados. </a:t>
            </a:r>
          </a:p>
          <a:p>
            <a:pPr marL="342900" indent="-342900">
              <a:buFont typeface="Arial" panose="020B0604020202020204" pitchFamily="34" charset="0"/>
              <a:buChar char="•"/>
            </a:pPr>
            <a:r>
              <a:rPr lang="pt-PT" sz="2500" cap="none" dirty="0">
                <a:solidFill>
                  <a:schemeClr val="tx2"/>
                </a:solidFill>
                <a:latin typeface="+mn-lt"/>
              </a:rPr>
              <a:t>Utilize o campo “Explicação sobre o investimento em Media” para fornecer um contexto adicional aos jurados. </a:t>
            </a:r>
            <a:endParaRPr lang="en-US" sz="2500" cap="none" dirty="0">
              <a:solidFill>
                <a:schemeClr val="tx2"/>
              </a:solidFill>
              <a:latin typeface="+mn-lt"/>
            </a:endParaRPr>
          </a:p>
          <a:p>
            <a:r>
              <a:rPr lang="en-US" sz="2500" cap="none" dirty="0">
                <a:solidFill>
                  <a:schemeClr val="tx2"/>
                </a:solidFill>
                <a:latin typeface="+mn-lt"/>
              </a:rPr>
              <a:t>								</a:t>
            </a:r>
            <a:r>
              <a:rPr lang="en-US" sz="2500" cap="none" dirty="0" err="1">
                <a:solidFill>
                  <a:schemeClr val="tx2"/>
                </a:solidFill>
                <a:latin typeface="+mn-lt"/>
              </a:rPr>
              <a:t>Cont</a:t>
            </a:r>
            <a:r>
              <a:rPr lang="en-US" sz="2500" cap="none" dirty="0">
                <a:solidFill>
                  <a:schemeClr val="tx2"/>
                </a:solidFill>
                <a:latin typeface="+mn-lt"/>
              </a:rPr>
              <a:t>…</a:t>
            </a: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7357558"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Pontuação Secção 3: Implementação da Estratégia e da Ideia </a:t>
            </a:r>
            <a:endParaRPr lang="en-US" sz="5400" b="1" cap="none" dirty="0">
              <a:solidFill>
                <a:srgbClr val="946F1F"/>
              </a:solidFill>
              <a:latin typeface="+mj-ea"/>
              <a:ea typeface="+mj-ea"/>
              <a:cs typeface="+mj-cs"/>
            </a:endParaRPr>
          </a:p>
        </p:txBody>
      </p:sp>
      <p:sp>
        <p:nvSpPr>
          <p:cNvPr id="3" name="Slide Number Placeholder 2">
            <a:extLst>
              <a:ext uri="{FF2B5EF4-FFF2-40B4-BE49-F238E27FC236}">
                <a16:creationId xmlns:a16="http://schemas.microsoft.com/office/drawing/2014/main" id="{7AEF9629-CA76-FB3E-BC28-BF4B13690293}"/>
              </a:ext>
            </a:extLst>
          </p:cNvPr>
          <p:cNvSpPr>
            <a:spLocks noGrp="1"/>
          </p:cNvSpPr>
          <p:nvPr>
            <p:ph type="sldNum" sz="quarter" idx="4"/>
          </p:nvPr>
        </p:nvSpPr>
        <p:spPr/>
        <p:txBody>
          <a:bodyPr/>
          <a:lstStyle/>
          <a:p>
            <a:fld id="{86CB4B4D-7CA3-9044-876B-883B54F8677D}" type="slidenum">
              <a:rPr lang="en-GB" smtClean="0"/>
              <a:pPr/>
              <a:t>12</a:t>
            </a:fld>
            <a:endParaRPr lang="en-GB" dirty="0"/>
          </a:p>
        </p:txBody>
      </p:sp>
    </p:spTree>
    <p:extLst>
      <p:ext uri="{BB962C8B-B14F-4D97-AF65-F5344CB8AC3E}">
        <p14:creationId xmlns:p14="http://schemas.microsoft.com/office/powerpoint/2010/main" val="30959788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1993704" cy="756687"/>
          </a:xfrm>
        </p:spPr>
        <p:txBody>
          <a:bodyPr>
            <a:noAutofit/>
          </a:bodyPr>
          <a:lstStyle/>
          <a:p>
            <a:r>
              <a:rPr lang="en-US" sz="3200" b="1" dirty="0">
                <a:solidFill>
                  <a:schemeClr val="tx2"/>
                </a:solidFill>
              </a:rPr>
              <a:t>QUESTÕES 3A-3C + </a:t>
            </a:r>
            <a:r>
              <a:rPr lang="pt-PT" sz="3200" b="1" dirty="0">
                <a:solidFill>
                  <a:schemeClr val="tx2"/>
                </a:solidFill>
              </a:rPr>
              <a:t>TRABALHO CRIATIVO + VISÃO GERAL DO INVESTIMENTO  </a:t>
            </a:r>
            <a:endParaRPr lang="en-US" sz="3200" b="1" dirty="0">
              <a:solidFill>
                <a:schemeClr val="tx2"/>
              </a:solidFill>
            </a:endParaRP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0204689" cy="7045589"/>
          </a:xfrm>
          <a:prstGeom prst="rect">
            <a:avLst/>
          </a:prstGeom>
        </p:spPr>
        <p:txBody>
          <a:bodyPr vert="horz" wrap="square" lIns="0" tIns="60960" rIns="0" bIns="0" rtlCol="0">
            <a:noAutofit/>
          </a:bodyPr>
          <a:lstStyle/>
          <a:p>
            <a:pPr marL="25400" marR="274320">
              <a:spcBef>
                <a:spcPts val="480"/>
              </a:spcBef>
            </a:pPr>
            <a:r>
              <a:rPr lang="en-US" sz="2500" b="1" cap="none" dirty="0">
                <a:solidFill>
                  <a:schemeClr val="tx2"/>
                </a:solidFill>
                <a:latin typeface="+mn-lt"/>
              </a:rPr>
              <a:t>Video </a:t>
            </a:r>
            <a:r>
              <a:rPr lang="en-US" sz="2500" b="1" cap="none" dirty="0" err="1">
                <a:solidFill>
                  <a:schemeClr val="tx2"/>
                </a:solidFill>
                <a:latin typeface="+mn-lt"/>
              </a:rPr>
              <a:t>Criativo</a:t>
            </a:r>
            <a:endParaRPr lang="en-US" sz="2500" b="1" cap="none" dirty="0">
              <a:solidFill>
                <a:schemeClr val="tx2"/>
              </a:solidFill>
              <a:latin typeface="+mn-lt"/>
            </a:endParaRPr>
          </a:p>
          <a:p>
            <a:pPr marL="25400" marR="274320">
              <a:spcBef>
                <a:spcPts val="480"/>
              </a:spcBef>
            </a:pPr>
            <a:endParaRPr lang="en-US" sz="2500" cap="none" dirty="0">
              <a:solidFill>
                <a:schemeClr val="tx2"/>
              </a:solidFill>
              <a:latin typeface="+mn-lt"/>
              <a:cs typeface="Calibri"/>
            </a:endParaRPr>
          </a:p>
          <a:p>
            <a:pPr marL="368300" marR="274320" indent="-342900">
              <a:spcBef>
                <a:spcPts val="480"/>
              </a:spcBef>
              <a:buFont typeface="Arial" panose="020B0604020202020204" pitchFamily="34" charset="0"/>
              <a:buChar char="•"/>
            </a:pPr>
            <a:r>
              <a:rPr lang="pt-PT" sz="2500" cap="none" dirty="0">
                <a:solidFill>
                  <a:schemeClr val="tx2"/>
                </a:solidFill>
                <a:latin typeface="+mn-lt"/>
                <a:cs typeface="Calibri"/>
              </a:rPr>
              <a:t>O vídeo criativo é o lugar para mostrar exemplos do seu trabalho e não para repetir o caso escrito. Não apresente filmes de estudos do caso, pois estes serão rejeitados.  Deve ser um vídeo para mostrar ao júri a atividade realizada. Se a sua atividade não incluiu imagens em movimento, inclua apenas imagens fixas do que fez. Os resultados não podem ser incluídos no vídeo criativo. </a:t>
            </a:r>
          </a:p>
          <a:p>
            <a:pPr marL="368300" marR="274320" indent="-342900">
              <a:spcBef>
                <a:spcPts val="480"/>
              </a:spcBef>
              <a:buFont typeface="Arial" panose="020B0604020202020204" pitchFamily="34" charset="0"/>
              <a:buChar char="•"/>
            </a:pPr>
            <a:r>
              <a:rPr lang="pt-PT" sz="2500" cap="none" dirty="0">
                <a:solidFill>
                  <a:schemeClr val="tx2"/>
                </a:solidFill>
                <a:latin typeface="+mn-lt"/>
                <a:cs typeface="Calibri"/>
              </a:rPr>
              <a:t>Os jurados devem analisar o processo escrito antes de verem o vídeo criativo. Utilize o vídeo criativo para mostrar o seu trabalho criativo e complementar as suas respostas às </a:t>
            </a:r>
            <a:r>
              <a:rPr lang="en-US" sz="2500" cap="none" dirty="0" err="1">
                <a:solidFill>
                  <a:schemeClr val="tx2"/>
                </a:solidFill>
                <a:latin typeface="+mn-lt"/>
                <a:cs typeface="Calibri"/>
              </a:rPr>
              <a:t>Questões</a:t>
            </a:r>
            <a:r>
              <a:rPr lang="en-US" sz="2500" cap="none" dirty="0">
                <a:solidFill>
                  <a:schemeClr val="tx2"/>
                </a:solidFill>
                <a:latin typeface="+mn-lt"/>
                <a:cs typeface="Calibri"/>
              </a:rPr>
              <a:t> 3A-3C.</a:t>
            </a:r>
          </a:p>
          <a:p>
            <a:pPr marL="368300" marR="274320" indent="-342900">
              <a:spcBef>
                <a:spcPts val="480"/>
              </a:spcBef>
              <a:buFont typeface="Arial" panose="020B0604020202020204" pitchFamily="34" charset="0"/>
              <a:buChar char="•"/>
            </a:pPr>
            <a:endParaRPr lang="en-US" sz="2500" cap="none" dirty="0">
              <a:solidFill>
                <a:schemeClr val="tx2"/>
              </a:solidFill>
              <a:latin typeface="+mn-lt"/>
              <a:cs typeface="Calibri"/>
            </a:endParaRPr>
          </a:p>
          <a:p>
            <a:pPr marL="368300" marR="274320" indent="-342900">
              <a:spcBef>
                <a:spcPts val="480"/>
              </a:spcBef>
              <a:buFont typeface="Arial" panose="020B0604020202020204" pitchFamily="34" charset="0"/>
              <a:buChar char="•"/>
            </a:pPr>
            <a:endParaRPr lang="en-US" sz="2500" cap="none" dirty="0">
              <a:solidFill>
                <a:schemeClr val="tx2"/>
              </a:solidFill>
              <a:latin typeface="+mn-lt"/>
              <a:cs typeface="Calibri"/>
            </a:endParaRPr>
          </a:p>
          <a:p>
            <a:pPr marL="25400" marR="274320">
              <a:spcBef>
                <a:spcPts val="480"/>
              </a:spcBef>
            </a:pPr>
            <a:r>
              <a:rPr lang="pt-PT" sz="2500" b="1" cap="none" dirty="0">
                <a:solidFill>
                  <a:schemeClr val="tx2"/>
                </a:solidFill>
                <a:latin typeface="+mn-lt"/>
                <a:cs typeface="Calibri"/>
              </a:rPr>
              <a:t>Tenha em conta que os jurados estão à procura de ver: </a:t>
            </a:r>
            <a:br>
              <a:rPr lang="en-US" sz="2500" b="1" cap="none" dirty="0">
                <a:solidFill>
                  <a:schemeClr val="tx2"/>
                </a:solidFill>
                <a:latin typeface="+mn-lt"/>
                <a:cs typeface="Calibri"/>
              </a:rPr>
            </a:br>
            <a:endParaRPr lang="en-US" sz="2500" b="1" cap="none" dirty="0">
              <a:solidFill>
                <a:schemeClr val="tx2"/>
              </a:solidFill>
              <a:latin typeface="+mn-lt"/>
              <a:cs typeface="Calibri"/>
            </a:endParaRPr>
          </a:p>
          <a:p>
            <a:pPr marL="342900" indent="-342900">
              <a:buFont typeface="Arial" panose="020B0604020202020204" pitchFamily="34" charset="0"/>
              <a:buChar char="•"/>
            </a:pPr>
            <a:r>
              <a:rPr lang="pt-PT" sz="2500" cap="none" dirty="0">
                <a:solidFill>
                  <a:schemeClr val="tx2"/>
                </a:solidFill>
                <a:latin typeface="+mn-lt"/>
              </a:rPr>
              <a:t>Pelo menos um exemplo completo de cada </a:t>
            </a:r>
            <a:r>
              <a:rPr lang="pt-PT" sz="2500" cap="none" dirty="0" err="1">
                <a:solidFill>
                  <a:schemeClr val="tx2"/>
                </a:solidFill>
                <a:latin typeface="+mn-lt"/>
              </a:rPr>
              <a:t>touchpoint</a:t>
            </a:r>
            <a:r>
              <a:rPr lang="pt-PT" sz="2500" cap="none" dirty="0">
                <a:solidFill>
                  <a:schemeClr val="tx2"/>
                </a:solidFill>
                <a:latin typeface="+mn-lt"/>
              </a:rPr>
              <a:t> integral.</a:t>
            </a:r>
          </a:p>
          <a:p>
            <a:pPr marL="342900" indent="-342900">
              <a:buFont typeface="Arial" panose="020B0604020202020204" pitchFamily="34" charset="0"/>
              <a:buChar char="•"/>
            </a:pPr>
            <a:r>
              <a:rPr lang="pt-PT" sz="2500" cap="none" dirty="0">
                <a:solidFill>
                  <a:schemeClr val="tx2"/>
                </a:solidFill>
                <a:latin typeface="+mn-lt"/>
              </a:rPr>
              <a:t>A ideia estratégica em ação - como foi posta em prática.</a:t>
            </a:r>
          </a:p>
          <a:p>
            <a:pPr marL="342900" indent="-342900">
              <a:buFont typeface="Arial" panose="020B0604020202020204" pitchFamily="34" charset="0"/>
              <a:buChar char="•"/>
            </a:pPr>
            <a:r>
              <a:rPr lang="pt-PT" sz="2500" cap="none" dirty="0">
                <a:solidFill>
                  <a:schemeClr val="tx2"/>
                </a:solidFill>
                <a:latin typeface="+mn-lt"/>
              </a:rPr>
              <a:t>Trabalho criativo, não reexplicar o caso escrito na íntegra. </a:t>
            </a:r>
            <a:endParaRPr lang="en-US" sz="2500" cap="none" dirty="0">
              <a:solidFill>
                <a:schemeClr val="tx2"/>
              </a:solidFill>
              <a:latin typeface="+mn-lt"/>
              <a:cs typeface="Calibri"/>
            </a:endParaRPr>
          </a:p>
          <a:p>
            <a:pPr marL="368300" marR="274320" indent="-342900">
              <a:spcBef>
                <a:spcPts val="480"/>
              </a:spcBef>
              <a:buFont typeface="Arial" panose="020B0604020202020204" pitchFamily="34" charset="0"/>
              <a:buChar char="•"/>
            </a:pPr>
            <a:endParaRPr lang="en-US" sz="2500" cap="none" dirty="0">
              <a:solidFill>
                <a:schemeClr val="tx2"/>
              </a:solidFill>
              <a:latin typeface="+mn-lt"/>
              <a:cs typeface="Calibri"/>
            </a:endParaRPr>
          </a:p>
          <a:p>
            <a:pPr marL="342900" indent="-342900">
              <a:buFont typeface="Arial" panose="020B0604020202020204" pitchFamily="34" charset="0"/>
              <a:buChar char="•"/>
            </a:pPr>
            <a:endParaRPr lang="en-US" sz="2500" cap="none" dirty="0">
              <a:solidFill>
                <a:schemeClr val="tx2"/>
              </a:solidFill>
              <a:latin typeface="+mn-lt"/>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7484795"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Pontuação Secção 3: Implementação da Estratégia e da Ideia </a:t>
            </a:r>
            <a:endParaRPr lang="en-US" sz="5400" b="1" cap="none" dirty="0">
              <a:solidFill>
                <a:srgbClr val="946F1F"/>
              </a:solidFill>
              <a:latin typeface="+mj-ea"/>
              <a:ea typeface="+mj-ea"/>
              <a:cs typeface="+mj-cs"/>
            </a:endParaRPr>
          </a:p>
        </p:txBody>
      </p:sp>
      <p:sp>
        <p:nvSpPr>
          <p:cNvPr id="3" name="object 2">
            <a:extLst>
              <a:ext uri="{FF2B5EF4-FFF2-40B4-BE49-F238E27FC236}">
                <a16:creationId xmlns:a16="http://schemas.microsoft.com/office/drawing/2014/main" id="{F45AFA8D-0BBF-37B9-2C60-0B71FFC09116}"/>
              </a:ext>
            </a:extLst>
          </p:cNvPr>
          <p:cNvSpPr txBox="1"/>
          <p:nvPr/>
        </p:nvSpPr>
        <p:spPr>
          <a:xfrm>
            <a:off x="13056128" y="8117534"/>
            <a:ext cx="7453361" cy="2797547"/>
          </a:xfrm>
          <a:prstGeom prst="rect">
            <a:avLst/>
          </a:prstGeom>
        </p:spPr>
        <p:txBody>
          <a:bodyPr vert="horz" wrap="square" lIns="0" tIns="60960" rIns="0" bIns="0" rtlCol="0">
            <a:noAutofit/>
          </a:bodyPr>
          <a:lstStyle/>
          <a:p>
            <a:pPr marL="25400" marR="274320">
              <a:spcBef>
                <a:spcPts val="480"/>
              </a:spcBef>
            </a:pPr>
            <a:r>
              <a:rPr lang="en-US" sz="2800" b="1" cap="none" dirty="0">
                <a:solidFill>
                  <a:schemeClr val="tx2"/>
                </a:solidFill>
                <a:latin typeface="+mj-lt"/>
                <a:cs typeface="Calibri"/>
              </a:rPr>
              <a:t>CONSELHO DOS JURADOS</a:t>
            </a:r>
            <a:r>
              <a:rPr lang="en-US" sz="2600" b="1" cap="none" dirty="0">
                <a:solidFill>
                  <a:schemeClr val="tx2"/>
                </a:solidFill>
                <a:latin typeface="+mj-lt"/>
                <a:cs typeface="Calibri"/>
              </a:rPr>
              <a:t>: </a:t>
            </a:r>
            <a:r>
              <a:rPr lang="pt-PT" sz="2600" cap="none" dirty="0">
                <a:solidFill>
                  <a:schemeClr val="tx2"/>
                </a:solidFill>
                <a:latin typeface="+mn-lt"/>
                <a:cs typeface="Calibri"/>
              </a:rPr>
              <a:t>“</a:t>
            </a:r>
            <a:r>
              <a:rPr lang="pt-PT" sz="2500" cap="none" dirty="0">
                <a:solidFill>
                  <a:schemeClr val="tx2"/>
                </a:solidFill>
                <a:latin typeface="+mn-lt"/>
                <a:cs typeface="Calibri"/>
              </a:rPr>
              <a:t>O vídeo criativo deve mostrar todo o trabalho sobre o qual acabei de ler e que quero ver. Prefiro ver claramente as diferentes execuções do que ouvir uma “repetição da história”.  </a:t>
            </a:r>
            <a:endParaRPr lang="en-US" sz="2500" cap="none" dirty="0">
              <a:solidFill>
                <a:schemeClr val="tx2"/>
              </a:solidFill>
              <a:latin typeface="+mn-lt"/>
              <a:cs typeface="Calibri"/>
            </a:endParaRPr>
          </a:p>
        </p:txBody>
      </p:sp>
      <p:sp>
        <p:nvSpPr>
          <p:cNvPr id="7" name="Rectangle 6">
            <a:extLst>
              <a:ext uri="{FF2B5EF4-FFF2-40B4-BE49-F238E27FC236}">
                <a16:creationId xmlns:a16="http://schemas.microsoft.com/office/drawing/2014/main" id="{1E96EC89-77EE-F9F2-A4C3-B8DC1A64FDE4}"/>
              </a:ext>
            </a:extLst>
          </p:cNvPr>
          <p:cNvSpPr/>
          <p:nvPr/>
        </p:nvSpPr>
        <p:spPr>
          <a:xfrm>
            <a:off x="12550046" y="7669135"/>
            <a:ext cx="7927701" cy="2783850"/>
          </a:xfrm>
          <a:prstGeom prst="rect">
            <a:avLst/>
          </a:prstGeom>
          <a:noFill/>
          <a:ln w="38100" cmpd="sng">
            <a:solidFill>
              <a:srgbClr val="946F1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solidFill>
                <a:srgbClr val="FFFFFF"/>
              </a:solidFill>
              <a:effectLst/>
              <a:uFillTx/>
              <a:latin typeface="Helvetica Neue Medium"/>
              <a:ea typeface="Helvetica Neue Medium"/>
              <a:cs typeface="Helvetica Neue Medium"/>
              <a:sym typeface="Helvetica Neue Medium"/>
            </a:endParaRPr>
          </a:p>
        </p:txBody>
      </p:sp>
      <p:sp>
        <p:nvSpPr>
          <p:cNvPr id="8" name="Slide Number Placeholder 7">
            <a:extLst>
              <a:ext uri="{FF2B5EF4-FFF2-40B4-BE49-F238E27FC236}">
                <a16:creationId xmlns:a16="http://schemas.microsoft.com/office/drawing/2014/main" id="{F5F07AB8-D8C4-8BE8-9EB2-006B40E09BCB}"/>
              </a:ext>
            </a:extLst>
          </p:cNvPr>
          <p:cNvSpPr>
            <a:spLocks noGrp="1"/>
          </p:cNvSpPr>
          <p:nvPr>
            <p:ph type="sldNum" sz="quarter" idx="4"/>
          </p:nvPr>
        </p:nvSpPr>
        <p:spPr/>
        <p:txBody>
          <a:bodyPr/>
          <a:lstStyle/>
          <a:p>
            <a:fld id="{86CB4B4D-7CA3-9044-876B-883B54F8677D}" type="slidenum">
              <a:rPr lang="en-GB" smtClean="0"/>
              <a:pPr/>
              <a:t>13</a:t>
            </a:fld>
            <a:endParaRPr lang="en-GB" dirty="0"/>
          </a:p>
        </p:txBody>
      </p:sp>
    </p:spTree>
    <p:extLst>
      <p:ext uri="{BB962C8B-B14F-4D97-AF65-F5344CB8AC3E}">
        <p14:creationId xmlns:p14="http://schemas.microsoft.com/office/powerpoint/2010/main" val="31986212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2649312" cy="756687"/>
          </a:xfrm>
        </p:spPr>
        <p:txBody>
          <a:bodyPr>
            <a:noAutofit/>
          </a:bodyPr>
          <a:lstStyle/>
          <a:p>
            <a:r>
              <a:rPr lang="en-US" sz="3200" b="1" dirty="0">
                <a:solidFill>
                  <a:schemeClr val="tx2"/>
                </a:solidFill>
              </a:rPr>
              <a:t>QUESTÕES 3A-3C + </a:t>
            </a:r>
            <a:r>
              <a:rPr lang="pt-PT" sz="3200" b="1" dirty="0">
                <a:solidFill>
                  <a:schemeClr val="tx2"/>
                </a:solidFill>
              </a:rPr>
              <a:t>TRABALHO CRIATIVO + VISÃO GERAL DO INVESTIMENTO  </a:t>
            </a:r>
            <a:br>
              <a:rPr lang="pt-PT" sz="3200" b="1" dirty="0">
                <a:solidFill>
                  <a:schemeClr val="tx2"/>
                </a:solidFill>
              </a:rPr>
            </a:br>
            <a:br>
              <a:rPr lang="pt-PT" sz="3200" b="1" dirty="0">
                <a:solidFill>
                  <a:schemeClr val="tx2"/>
                </a:solidFill>
              </a:rPr>
            </a:br>
            <a:endParaRPr lang="en-US" sz="3200" b="1" dirty="0">
              <a:solidFill>
                <a:schemeClr val="tx2"/>
              </a:solidFill>
            </a:endParaRP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1977342" cy="6997463"/>
          </a:xfrm>
          <a:prstGeom prst="rect">
            <a:avLst/>
          </a:prstGeom>
        </p:spPr>
        <p:txBody>
          <a:bodyPr vert="horz" wrap="square" lIns="0" tIns="60960" rIns="0" bIns="0" rtlCol="0">
            <a:noAutofit/>
          </a:bodyPr>
          <a:lstStyle/>
          <a:p>
            <a:pPr marL="25400" marR="274320">
              <a:spcBef>
                <a:spcPts val="480"/>
              </a:spcBef>
            </a:pPr>
            <a:endParaRPr lang="en-US" sz="3200" b="1" cap="none" dirty="0">
              <a:solidFill>
                <a:schemeClr val="tx2"/>
              </a:solidFill>
              <a:latin typeface="+mj-lt"/>
              <a:cs typeface="Calibri"/>
            </a:endParaRPr>
          </a:p>
          <a:p>
            <a:pPr marL="25400" marR="274320">
              <a:spcBef>
                <a:spcPts val="480"/>
              </a:spcBef>
            </a:pPr>
            <a:r>
              <a:rPr lang="en-US" sz="3200" b="1" cap="none" dirty="0">
                <a:solidFill>
                  <a:schemeClr val="tx2"/>
                </a:solidFill>
                <a:latin typeface="+mj-lt"/>
                <a:cs typeface="Calibri"/>
              </a:rPr>
              <a:t>CONSELHO DOS JURADOS</a:t>
            </a:r>
          </a:p>
          <a:p>
            <a:pPr marL="25400" marR="274320">
              <a:spcBef>
                <a:spcPts val="480"/>
              </a:spcBef>
            </a:pPr>
            <a:endParaRPr lang="en-US" sz="2800" b="1" cap="none" dirty="0">
              <a:solidFill>
                <a:srgbClr val="946F1F"/>
              </a:solidFill>
              <a:latin typeface="+mj-lt"/>
              <a:cs typeface="Calibri"/>
            </a:endParaRPr>
          </a:p>
          <a:p>
            <a:pPr marL="25400" marR="274320">
              <a:spcBef>
                <a:spcPts val="480"/>
              </a:spcBef>
            </a:pPr>
            <a:r>
              <a:rPr lang="pt-PT" sz="2600" b="1" cap="none" dirty="0">
                <a:solidFill>
                  <a:srgbClr val="946F1F"/>
                </a:solidFill>
                <a:latin typeface="+mj-lt"/>
                <a:cs typeface="Calibri"/>
              </a:rPr>
              <a:t>“Integrar a estratégia dos meios de comunicação e mostrar como está ligada à estratégia criativa, e explicar como evoluiu com a campanha” </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pt-PT" sz="2600" b="1" cap="none" dirty="0">
                <a:solidFill>
                  <a:schemeClr val="tx2"/>
                </a:solidFill>
                <a:latin typeface="+mj-lt"/>
                <a:cs typeface="Calibri"/>
              </a:rPr>
              <a:t>“Justifique por que razão foram selecionados estes canais específicos. Porque é que são importantes para o alvo e para o desafio? Como e porque é que deu importância a alguns canais em detrimento de outros?” </a:t>
            </a:r>
          </a:p>
          <a:p>
            <a:pPr marL="25400" marR="274320">
              <a:spcBef>
                <a:spcPts val="480"/>
              </a:spcBef>
            </a:pPr>
            <a:endParaRPr lang="en-US" sz="2600" b="1" cap="none" dirty="0">
              <a:solidFill>
                <a:srgbClr val="946F1F"/>
              </a:solidFill>
              <a:latin typeface="+mj-lt"/>
              <a:cs typeface="Calibri"/>
            </a:endParaRPr>
          </a:p>
          <a:p>
            <a:pPr marL="25400" marR="274320">
              <a:spcBef>
                <a:spcPts val="480"/>
              </a:spcBef>
            </a:pPr>
            <a:r>
              <a:rPr lang="pt-PT" sz="2600" b="1" cap="none" dirty="0">
                <a:solidFill>
                  <a:srgbClr val="946F1F"/>
                </a:solidFill>
                <a:latin typeface="+mj-lt"/>
                <a:cs typeface="Calibri"/>
              </a:rPr>
              <a:t>“Mantenha a narrativa e os resultados fora do vídeo criativo e destaque as peças criativas, especialmente com as diferentes execuções. Quanto mais tipos diferentes de peças criativas forem apresentadas, melhor. Levei a avaliação a sério e li cuidadosamente o caso escrito, por isso não há necessidade de duplicar a história - o que me falta á a forma como tudo foi “trazido à vida”.” </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pt-PT" sz="2600" b="1" cap="none" dirty="0">
                <a:solidFill>
                  <a:schemeClr val="tx2"/>
                </a:solidFill>
                <a:latin typeface="+mj-lt"/>
                <a:cs typeface="Calibri"/>
              </a:rPr>
              <a:t>“Certifique-se de que o caso escrito e o vídeo se complementam e não se repetem. Não se trata da qualidade do vídeo em si, mas mais do conteúdo.” </a:t>
            </a:r>
            <a:endParaRPr lang="en-US" sz="2500" cap="none" dirty="0">
              <a:solidFill>
                <a:schemeClr val="tx2"/>
              </a:solidFill>
              <a:latin typeface="+mn-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8431774"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Pontuação Secção 3: Implementação da Estratégia e da Ideia </a:t>
            </a:r>
            <a:endParaRPr lang="en-US" sz="5400" b="1" cap="none" dirty="0">
              <a:solidFill>
                <a:srgbClr val="946F1F"/>
              </a:solidFill>
              <a:latin typeface="+mj-ea"/>
              <a:ea typeface="+mj-ea"/>
              <a:cs typeface="+mj-cs"/>
            </a:endParaRPr>
          </a:p>
        </p:txBody>
      </p:sp>
      <p:sp>
        <p:nvSpPr>
          <p:cNvPr id="3" name="Slide Number Placeholder 2">
            <a:extLst>
              <a:ext uri="{FF2B5EF4-FFF2-40B4-BE49-F238E27FC236}">
                <a16:creationId xmlns:a16="http://schemas.microsoft.com/office/drawing/2014/main" id="{C80B9CFF-C999-CD2A-CC9B-FB545B35CAC9}"/>
              </a:ext>
            </a:extLst>
          </p:cNvPr>
          <p:cNvSpPr>
            <a:spLocks noGrp="1"/>
          </p:cNvSpPr>
          <p:nvPr>
            <p:ph type="sldNum" sz="quarter" idx="4"/>
          </p:nvPr>
        </p:nvSpPr>
        <p:spPr/>
        <p:txBody>
          <a:bodyPr/>
          <a:lstStyle/>
          <a:p>
            <a:fld id="{86CB4B4D-7CA3-9044-876B-883B54F8677D}" type="slidenum">
              <a:rPr lang="en-GB" smtClean="0"/>
              <a:pPr/>
              <a:t>14</a:t>
            </a:fld>
            <a:endParaRPr lang="en-GB" dirty="0"/>
          </a:p>
        </p:txBody>
      </p:sp>
    </p:spTree>
    <p:extLst>
      <p:ext uri="{BB962C8B-B14F-4D97-AF65-F5344CB8AC3E}">
        <p14:creationId xmlns:p14="http://schemas.microsoft.com/office/powerpoint/2010/main" val="14034180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1806647" cy="756687"/>
          </a:xfrm>
        </p:spPr>
        <p:txBody>
          <a:bodyPr>
            <a:noAutofit/>
          </a:bodyPr>
          <a:lstStyle/>
          <a:p>
            <a:r>
              <a:rPr lang="en-US" sz="3200" b="1" dirty="0">
                <a:solidFill>
                  <a:schemeClr val="tx2"/>
                </a:solidFill>
              </a:rPr>
              <a:t>QUESTÕES 4A-4B</a:t>
            </a: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0204689" cy="7502789"/>
          </a:xfrm>
          <a:prstGeom prst="rect">
            <a:avLst/>
          </a:prstGeom>
        </p:spPr>
        <p:txBody>
          <a:bodyPr vert="horz" wrap="square" lIns="0" tIns="60960" rIns="0" bIns="0" rtlCol="0">
            <a:noAutofit/>
          </a:bodyPr>
          <a:lstStyle/>
          <a:p>
            <a:pPr marL="25400" marR="274320">
              <a:spcBef>
                <a:spcPts val="480"/>
              </a:spcBef>
            </a:pPr>
            <a:r>
              <a:rPr lang="pt-PT" sz="2500" cap="none" dirty="0">
                <a:solidFill>
                  <a:schemeClr val="tx2"/>
                </a:solidFill>
                <a:latin typeface="+mn-lt"/>
                <a:cs typeface="Calibri"/>
              </a:rPr>
              <a:t>Os jurados procuram correlações diretas entre os objetivos e os resultados de um processo.</a:t>
            </a:r>
          </a:p>
          <a:p>
            <a:pPr marL="25400" marR="274320">
              <a:spcBef>
                <a:spcPts val="480"/>
              </a:spcBef>
            </a:pPr>
            <a:endParaRPr lang="en-US" sz="2500" cap="none" dirty="0">
              <a:solidFill>
                <a:schemeClr val="tx2"/>
              </a:solidFill>
              <a:latin typeface="+mn-lt"/>
              <a:cs typeface="Calibri"/>
            </a:endParaRPr>
          </a:p>
          <a:p>
            <a:pPr marL="25400" marR="274320">
              <a:spcBef>
                <a:spcPts val="480"/>
              </a:spcBef>
            </a:pPr>
            <a:r>
              <a:rPr lang="pt-PT" sz="2500" b="1" cap="none" dirty="0">
                <a:solidFill>
                  <a:schemeClr val="tx2"/>
                </a:solidFill>
                <a:latin typeface="+mn-lt"/>
                <a:cs typeface="Calibri"/>
              </a:rPr>
              <a:t>Tenha em conta que os juízes estão à procura de: </a:t>
            </a:r>
            <a:br>
              <a:rPr lang="en-US" sz="2500" b="1" cap="none" dirty="0">
                <a:solidFill>
                  <a:schemeClr val="tx2"/>
                </a:solidFill>
                <a:latin typeface="+mn-lt"/>
                <a:cs typeface="Calibri"/>
              </a:rPr>
            </a:br>
            <a:endParaRPr lang="en-US" sz="2500" b="1" cap="none" dirty="0">
              <a:solidFill>
                <a:schemeClr val="tx2"/>
              </a:solidFill>
              <a:latin typeface="+mn-lt"/>
              <a:cs typeface="Calibri"/>
            </a:endParaRPr>
          </a:p>
          <a:p>
            <a:pPr marL="342900" indent="-342900">
              <a:buFont typeface="Arial" panose="020B0604020202020204" pitchFamily="34" charset="0"/>
              <a:buChar char="•"/>
            </a:pPr>
            <a:r>
              <a:rPr lang="pt-PT" sz="2500" cap="none" dirty="0">
                <a:solidFill>
                  <a:schemeClr val="tx2"/>
                </a:solidFill>
                <a:latin typeface="+mn-lt"/>
              </a:rPr>
              <a:t>Uma explicação de como os resultados afetaram a marca e o negócio da marca.</a:t>
            </a:r>
          </a:p>
          <a:p>
            <a:endParaRPr lang="en-US" sz="2500" cap="none" dirty="0">
              <a:solidFill>
                <a:schemeClr val="tx2"/>
              </a:solidFill>
              <a:latin typeface="+mn-lt"/>
            </a:endParaRPr>
          </a:p>
          <a:p>
            <a:pPr marL="342900" indent="-342900">
              <a:buFont typeface="Arial" panose="020B0604020202020204" pitchFamily="34" charset="0"/>
              <a:buChar char="•"/>
            </a:pPr>
            <a:r>
              <a:rPr lang="pt-PT" sz="2500" cap="none" dirty="0">
                <a:solidFill>
                  <a:schemeClr val="tx2"/>
                </a:solidFill>
                <a:latin typeface="+mn-lt"/>
              </a:rPr>
              <a:t>Um argumento convincente para provar que o marketing/campanha conduziu aos resultados alcançados. </a:t>
            </a:r>
          </a:p>
          <a:p>
            <a:endParaRPr lang="en-US" sz="2500" cap="none" dirty="0">
              <a:solidFill>
                <a:schemeClr val="tx2"/>
              </a:solidFill>
              <a:latin typeface="+mn-lt"/>
            </a:endParaRPr>
          </a:p>
          <a:p>
            <a:pPr marL="342900" indent="-342900">
              <a:buFont typeface="Arial" panose="020B0604020202020204" pitchFamily="34" charset="0"/>
              <a:buChar char="•"/>
            </a:pPr>
            <a:r>
              <a:rPr lang="pt-PT" sz="2500" cap="none" dirty="0">
                <a:solidFill>
                  <a:schemeClr val="tx2"/>
                </a:solidFill>
                <a:latin typeface="+mn-lt"/>
              </a:rPr>
              <a:t>Contexto relevante com dados históricos da marca, referências do sector, concorrentes, etc. </a:t>
            </a:r>
          </a:p>
          <a:p>
            <a:pPr marL="342900" indent="-342900">
              <a:buFont typeface="Arial" panose="020B0604020202020204" pitchFamily="34" charset="0"/>
              <a:buChar char="•"/>
            </a:pPr>
            <a:endParaRPr lang="en-US" sz="2500" cap="none" dirty="0">
              <a:solidFill>
                <a:schemeClr val="tx2"/>
              </a:solidFill>
              <a:latin typeface="+mn-lt"/>
            </a:endParaRPr>
          </a:p>
          <a:p>
            <a:pPr marL="342900" indent="-342900">
              <a:buFont typeface="Arial" panose="020B0604020202020204" pitchFamily="34" charset="0"/>
              <a:buChar char="•"/>
            </a:pPr>
            <a:r>
              <a:rPr lang="pt-PT" sz="2500" cap="none" dirty="0">
                <a:solidFill>
                  <a:schemeClr val="tx2"/>
                </a:solidFill>
                <a:latin typeface="+mn-lt"/>
              </a:rPr>
              <a:t>Explicação da razão pela qual os resultados obtidos são significativos.</a:t>
            </a:r>
          </a:p>
          <a:p>
            <a:pPr marL="342900" indent="-342900">
              <a:buFont typeface="Arial" panose="020B0604020202020204" pitchFamily="34" charset="0"/>
              <a:buChar char="•"/>
            </a:pPr>
            <a:endParaRPr lang="en-US" sz="2500" cap="none" dirty="0">
              <a:solidFill>
                <a:schemeClr val="tx2"/>
              </a:solidFill>
              <a:latin typeface="+mn-lt"/>
            </a:endParaRPr>
          </a:p>
          <a:p>
            <a:endParaRPr lang="en-US" sz="2500" cap="none" dirty="0">
              <a:solidFill>
                <a:schemeClr val="tx2"/>
              </a:solidFill>
              <a:latin typeface="+mn-lt"/>
            </a:endParaRPr>
          </a:p>
          <a:p>
            <a:r>
              <a:rPr lang="pt-PT" sz="2500" cap="none" dirty="0">
                <a:solidFill>
                  <a:schemeClr val="tx2"/>
                </a:solidFill>
                <a:latin typeface="+mn-lt"/>
              </a:rPr>
              <a:t>Certifique-se de que aborda outros fatores que poderiam ter contribuído para os seus resultados, quer positiva quer negativamente. Os jurados valorizam respostas ponderadas na Pergunta 4B em vez de indicar que nenhum outro fator poderia ter tido impacto no seu caso. Alguns participantes utilizarão este espaço para provar o impacto limitado destes fatores nos resultados, para dar aos jurados mais confiança nos resultados apresentados. Quando as principais métricas são omitidas sem explicação, os jurados podem presumir que isso se pode dever ao facto de os resultados serem fracos. </a:t>
            </a:r>
            <a:endParaRPr lang="en-US" sz="2500" cap="none" dirty="0">
              <a:solidFill>
                <a:schemeClr val="tx2"/>
              </a:solidFill>
              <a:latin typeface="+mn-lt"/>
            </a:endParaRPr>
          </a:p>
          <a:p>
            <a:r>
              <a:rPr lang="en-US" sz="2500" cap="none" dirty="0">
                <a:solidFill>
                  <a:schemeClr val="tx2"/>
                </a:solidFill>
                <a:latin typeface="+mn-lt"/>
              </a:rPr>
              <a:t>							                 </a:t>
            </a:r>
            <a:r>
              <a:rPr lang="en-US" sz="2500" cap="none" dirty="0" err="1">
                <a:solidFill>
                  <a:schemeClr val="tx2"/>
                </a:solidFill>
                <a:latin typeface="+mn-lt"/>
              </a:rPr>
              <a:t>Cont</a:t>
            </a:r>
            <a:r>
              <a:rPr lang="en-US" sz="2500" cap="none" dirty="0">
                <a:solidFill>
                  <a:schemeClr val="tx2"/>
                </a:solidFill>
                <a:latin typeface="+mn-lt"/>
              </a:rPr>
              <a:t>…</a:t>
            </a:r>
          </a:p>
          <a:p>
            <a:endParaRPr lang="en-US" sz="2500" cap="none" dirty="0">
              <a:solidFill>
                <a:schemeClr val="tx2"/>
              </a:solidFill>
              <a:latin typeface="+mn-lt"/>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en-US" sz="5400" b="1" cap="none" dirty="0" err="1">
                <a:solidFill>
                  <a:srgbClr val="946F1F"/>
                </a:solidFill>
                <a:latin typeface="+mj-ea"/>
                <a:ea typeface="+mj-ea"/>
                <a:cs typeface="+mj-cs"/>
              </a:rPr>
              <a:t>Pontuação</a:t>
            </a:r>
            <a:r>
              <a:rPr lang="en-US" sz="5400" b="1" cap="none" dirty="0">
                <a:solidFill>
                  <a:srgbClr val="946F1F"/>
                </a:solidFill>
                <a:latin typeface="+mj-ea"/>
                <a:ea typeface="+mj-ea"/>
                <a:cs typeface="+mj-cs"/>
              </a:rPr>
              <a:t> </a:t>
            </a:r>
            <a:r>
              <a:rPr lang="en-US" sz="5400" b="1" cap="none" dirty="0" err="1">
                <a:solidFill>
                  <a:srgbClr val="946F1F"/>
                </a:solidFill>
                <a:latin typeface="+mj-ea"/>
                <a:ea typeface="+mj-ea"/>
                <a:cs typeface="+mj-cs"/>
              </a:rPr>
              <a:t>Secção</a:t>
            </a:r>
            <a:r>
              <a:rPr lang="en-US" sz="5400" b="1" cap="none" dirty="0">
                <a:solidFill>
                  <a:srgbClr val="946F1F"/>
                </a:solidFill>
                <a:latin typeface="+mj-ea"/>
                <a:ea typeface="+mj-ea"/>
                <a:cs typeface="+mj-cs"/>
              </a:rPr>
              <a:t> 4: </a:t>
            </a:r>
            <a:r>
              <a:rPr lang="en-US" sz="5400" b="1" cap="none" dirty="0" err="1">
                <a:solidFill>
                  <a:srgbClr val="946F1F"/>
                </a:solidFill>
                <a:latin typeface="+mj-ea"/>
                <a:ea typeface="+mj-ea"/>
                <a:cs typeface="+mj-cs"/>
              </a:rPr>
              <a:t>Resultados</a:t>
            </a:r>
            <a:r>
              <a:rPr lang="en-US" sz="5400" b="1" cap="none" dirty="0">
                <a:solidFill>
                  <a:srgbClr val="946F1F"/>
                </a:solidFill>
                <a:latin typeface="+mj-ea"/>
                <a:ea typeface="+mj-ea"/>
                <a:cs typeface="+mj-cs"/>
              </a:rPr>
              <a:t> </a:t>
            </a:r>
          </a:p>
        </p:txBody>
      </p:sp>
      <p:sp>
        <p:nvSpPr>
          <p:cNvPr id="3" name="Slide Number Placeholder 2">
            <a:extLst>
              <a:ext uri="{FF2B5EF4-FFF2-40B4-BE49-F238E27FC236}">
                <a16:creationId xmlns:a16="http://schemas.microsoft.com/office/drawing/2014/main" id="{1BB2DDCB-5179-40CC-C7BA-D3F88252F540}"/>
              </a:ext>
            </a:extLst>
          </p:cNvPr>
          <p:cNvSpPr>
            <a:spLocks noGrp="1"/>
          </p:cNvSpPr>
          <p:nvPr>
            <p:ph type="sldNum" sz="quarter" idx="4"/>
          </p:nvPr>
        </p:nvSpPr>
        <p:spPr/>
        <p:txBody>
          <a:bodyPr/>
          <a:lstStyle/>
          <a:p>
            <a:fld id="{86CB4B4D-7CA3-9044-876B-883B54F8677D}" type="slidenum">
              <a:rPr lang="en-GB" smtClean="0"/>
              <a:pPr/>
              <a:t>15</a:t>
            </a:fld>
            <a:endParaRPr lang="en-GB" dirty="0"/>
          </a:p>
        </p:txBody>
      </p:sp>
    </p:spTree>
    <p:extLst>
      <p:ext uri="{BB962C8B-B14F-4D97-AF65-F5344CB8AC3E}">
        <p14:creationId xmlns:p14="http://schemas.microsoft.com/office/powerpoint/2010/main" val="1188441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1362588" cy="756687"/>
          </a:xfrm>
        </p:spPr>
        <p:txBody>
          <a:bodyPr>
            <a:noAutofit/>
          </a:bodyPr>
          <a:lstStyle/>
          <a:p>
            <a:r>
              <a:rPr lang="en-US" sz="3200" b="1" dirty="0">
                <a:solidFill>
                  <a:schemeClr val="tx2"/>
                </a:solidFill>
              </a:rPr>
              <a:t>QUESTÕES  4A-4B</a:t>
            </a: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0204689" cy="7045589"/>
          </a:xfrm>
          <a:prstGeom prst="rect">
            <a:avLst/>
          </a:prstGeom>
        </p:spPr>
        <p:txBody>
          <a:bodyPr vert="horz" wrap="square" lIns="0" tIns="60960" rIns="0" bIns="0" rtlCol="0">
            <a:noAutofit/>
          </a:bodyPr>
          <a:lstStyle/>
          <a:p>
            <a:pPr marL="368300" marR="274320" indent="-342900">
              <a:spcBef>
                <a:spcPts val="480"/>
              </a:spcBef>
              <a:buFont typeface="Arial" panose="020B0604020202020204" pitchFamily="34" charset="0"/>
              <a:buChar char="•"/>
            </a:pPr>
            <a:r>
              <a:rPr lang="pt-PT" sz="2500" cap="none" dirty="0">
                <a:solidFill>
                  <a:schemeClr val="tx2"/>
                </a:solidFill>
                <a:latin typeface="+mn-lt"/>
                <a:cs typeface="Calibri"/>
              </a:rPr>
              <a:t>As candidaturas podem ir desde pequenos casos em mercados regionais até ações de âmbito nacional. Os jurados consideram o ambiente em que cada caso se insere. É importante incluir o contexto da categoria/indústria e informações sobre o passado/ano anterior, uma vez que os jurados podem não conhecer as nuances da sua indústria. Por exemplo, uma pequena mudança percentual numa categoria altamente segmentada e de grande volume pode ser mais difícil de alcançar do que uma grande mudança percentual noutra categoria. Explique a situação do seu negócio aos jurados.</a:t>
            </a:r>
          </a:p>
          <a:p>
            <a:pPr marL="368300" marR="274320" indent="-342900">
              <a:spcBef>
                <a:spcPts val="480"/>
              </a:spcBef>
              <a:buFont typeface="Arial" panose="020B0604020202020204" pitchFamily="34" charset="0"/>
              <a:buChar char="•"/>
            </a:pPr>
            <a:endParaRPr lang="en-US" sz="2500" cap="none" dirty="0">
              <a:solidFill>
                <a:schemeClr val="tx2"/>
              </a:solidFill>
              <a:latin typeface="+mn-lt"/>
              <a:cs typeface="Calibri"/>
            </a:endParaRPr>
          </a:p>
          <a:p>
            <a:pPr marL="368300" marR="274320" indent="-342900">
              <a:spcBef>
                <a:spcPts val="480"/>
              </a:spcBef>
              <a:buFont typeface="Arial" panose="020B0604020202020204" pitchFamily="34" charset="0"/>
              <a:buChar char="•"/>
            </a:pPr>
            <a:r>
              <a:rPr lang="pt-PT" sz="2500" cap="none" dirty="0">
                <a:solidFill>
                  <a:schemeClr val="tx2"/>
                </a:solidFill>
                <a:latin typeface="+mn-lt"/>
                <a:cs typeface="Calibri"/>
              </a:rPr>
              <a:t>Os quadros e gráficos são ferramentas úteis para apresentar os seus dados de forma clara - mas certifique-se de que são legíveis. Se necessário por razões confidenciais, a prova de desempenho pode ser indexada ou apresentada sob a forma de percentagens. Se não puder apresentar determinados resultados comerciais, explique porque é que não pode fazê-lo ou porque é que são menos importantes. Pense em formas criativas e significativas de apresentar a importância dos resultados que não pode partilhar. Por exemplo, os resultados alcançados foram equivalentes à abertura de uma nova loja de 200.000 metros quadrados na região.  </a:t>
            </a:r>
            <a:endParaRPr lang="en-US" sz="2500" cap="none" dirty="0">
              <a:solidFill>
                <a:schemeClr val="tx2"/>
              </a:solidFill>
              <a:latin typeface="+mn-lt"/>
              <a:cs typeface="Calibri"/>
            </a:endParaRPr>
          </a:p>
          <a:p>
            <a:pPr marL="368300" marR="274320" indent="-342900">
              <a:spcBef>
                <a:spcPts val="480"/>
              </a:spcBef>
              <a:buFont typeface="Arial" panose="020B0604020202020204" pitchFamily="34" charset="0"/>
              <a:buChar char="•"/>
            </a:pPr>
            <a:endParaRPr lang="en-US" sz="2500" cap="none" dirty="0">
              <a:solidFill>
                <a:schemeClr val="tx2"/>
              </a:solidFill>
              <a:latin typeface="+mn-lt"/>
              <a:cs typeface="Calibri"/>
            </a:endParaRPr>
          </a:p>
          <a:p>
            <a:pPr marL="342900" indent="-342900">
              <a:buFont typeface="Arial" panose="020B0604020202020204" pitchFamily="34" charset="0"/>
              <a:buChar char="•"/>
            </a:pPr>
            <a:endParaRPr lang="en-US" sz="2500" cap="none" dirty="0">
              <a:solidFill>
                <a:schemeClr val="tx2"/>
              </a:solidFill>
              <a:latin typeface="+mn-lt"/>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en-US" sz="5400" b="1" cap="none" dirty="0" err="1">
                <a:solidFill>
                  <a:srgbClr val="946F1F"/>
                </a:solidFill>
                <a:latin typeface="+mj-ea"/>
                <a:ea typeface="+mj-ea"/>
                <a:cs typeface="+mj-cs"/>
              </a:rPr>
              <a:t>Pontuação</a:t>
            </a:r>
            <a:r>
              <a:rPr lang="en-US" sz="5400" b="1" cap="none" dirty="0">
                <a:solidFill>
                  <a:srgbClr val="946F1F"/>
                </a:solidFill>
                <a:latin typeface="+mj-ea"/>
                <a:ea typeface="+mj-ea"/>
                <a:cs typeface="+mj-cs"/>
              </a:rPr>
              <a:t> </a:t>
            </a:r>
            <a:r>
              <a:rPr lang="en-US" sz="5400" b="1" cap="none" dirty="0" err="1">
                <a:solidFill>
                  <a:srgbClr val="946F1F"/>
                </a:solidFill>
                <a:latin typeface="+mj-ea"/>
                <a:ea typeface="+mj-ea"/>
                <a:cs typeface="+mj-cs"/>
              </a:rPr>
              <a:t>Secção</a:t>
            </a:r>
            <a:r>
              <a:rPr lang="en-US" sz="5400" b="1" cap="none" dirty="0">
                <a:solidFill>
                  <a:srgbClr val="946F1F"/>
                </a:solidFill>
                <a:latin typeface="+mj-ea"/>
                <a:ea typeface="+mj-ea"/>
                <a:cs typeface="+mj-cs"/>
              </a:rPr>
              <a:t> 4: </a:t>
            </a:r>
            <a:r>
              <a:rPr lang="en-US" sz="5400" b="1" cap="none" dirty="0" err="1">
                <a:solidFill>
                  <a:srgbClr val="946F1F"/>
                </a:solidFill>
                <a:latin typeface="+mj-ea"/>
                <a:ea typeface="+mj-ea"/>
                <a:cs typeface="+mj-cs"/>
              </a:rPr>
              <a:t>Resultados</a:t>
            </a:r>
            <a:r>
              <a:rPr lang="en-US" sz="5400" b="1" cap="none" dirty="0">
                <a:solidFill>
                  <a:srgbClr val="946F1F"/>
                </a:solidFill>
                <a:latin typeface="+mj-ea"/>
                <a:ea typeface="+mj-ea"/>
                <a:cs typeface="+mj-cs"/>
              </a:rPr>
              <a:t> (cont.)</a:t>
            </a:r>
          </a:p>
        </p:txBody>
      </p:sp>
      <p:sp>
        <p:nvSpPr>
          <p:cNvPr id="3" name="Slide Number Placeholder 2">
            <a:extLst>
              <a:ext uri="{FF2B5EF4-FFF2-40B4-BE49-F238E27FC236}">
                <a16:creationId xmlns:a16="http://schemas.microsoft.com/office/drawing/2014/main" id="{A6DF25DA-5C32-F1A3-990D-8E19241C5DD5}"/>
              </a:ext>
            </a:extLst>
          </p:cNvPr>
          <p:cNvSpPr>
            <a:spLocks noGrp="1"/>
          </p:cNvSpPr>
          <p:nvPr>
            <p:ph type="sldNum" sz="quarter" idx="4"/>
          </p:nvPr>
        </p:nvSpPr>
        <p:spPr/>
        <p:txBody>
          <a:bodyPr/>
          <a:lstStyle/>
          <a:p>
            <a:fld id="{86CB4B4D-7CA3-9044-876B-883B54F8677D}" type="slidenum">
              <a:rPr lang="en-GB" smtClean="0"/>
              <a:pPr/>
              <a:t>16</a:t>
            </a:fld>
            <a:endParaRPr lang="en-GB" dirty="0"/>
          </a:p>
        </p:txBody>
      </p:sp>
    </p:spTree>
    <p:extLst>
      <p:ext uri="{BB962C8B-B14F-4D97-AF65-F5344CB8AC3E}">
        <p14:creationId xmlns:p14="http://schemas.microsoft.com/office/powerpoint/2010/main" val="29773380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203329" y="2941172"/>
            <a:ext cx="11004542" cy="756687"/>
          </a:xfrm>
        </p:spPr>
        <p:txBody>
          <a:bodyPr>
            <a:noAutofit/>
          </a:bodyPr>
          <a:lstStyle/>
          <a:p>
            <a:r>
              <a:rPr lang="en-US" sz="3200" b="1" dirty="0">
                <a:solidFill>
                  <a:schemeClr val="tx2"/>
                </a:solidFill>
              </a:rPr>
              <a:t>QUESTÕES  4A-4B</a:t>
            </a: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397577"/>
            <a:ext cx="21977342" cy="6997463"/>
          </a:xfrm>
          <a:prstGeom prst="rect">
            <a:avLst/>
          </a:prstGeom>
        </p:spPr>
        <p:txBody>
          <a:bodyPr vert="horz" wrap="square" lIns="0" tIns="60960" rIns="0" bIns="0" rtlCol="0">
            <a:noAutofit/>
          </a:bodyPr>
          <a:lstStyle/>
          <a:p>
            <a:pPr marL="25400" marR="274320">
              <a:spcBef>
                <a:spcPts val="480"/>
              </a:spcBef>
            </a:pPr>
            <a:r>
              <a:rPr lang="en-US" sz="3200" b="1" cap="none" dirty="0">
                <a:solidFill>
                  <a:schemeClr val="tx2"/>
                </a:solidFill>
                <a:latin typeface="+mj-lt"/>
                <a:cs typeface="Calibri"/>
              </a:rPr>
              <a:t>CONSELHO DOS JURADOS</a:t>
            </a:r>
          </a:p>
          <a:p>
            <a:pPr marL="25400" marR="274320">
              <a:spcBef>
                <a:spcPts val="480"/>
              </a:spcBef>
            </a:pPr>
            <a:endParaRPr lang="en-US" sz="2800" b="1" cap="none" dirty="0">
              <a:solidFill>
                <a:srgbClr val="946F1F"/>
              </a:solidFill>
              <a:latin typeface="+mj-lt"/>
              <a:cs typeface="Calibri"/>
            </a:endParaRPr>
          </a:p>
          <a:p>
            <a:pPr marL="25400" marR="274320">
              <a:spcBef>
                <a:spcPts val="480"/>
              </a:spcBef>
            </a:pPr>
            <a:r>
              <a:rPr lang="pt-PT" sz="2600" b="1" cap="none" dirty="0">
                <a:solidFill>
                  <a:srgbClr val="946F1F"/>
                </a:solidFill>
                <a:latin typeface="+mj-lt"/>
                <a:cs typeface="Calibri"/>
              </a:rPr>
              <a:t>“Certifique-se de que fornece o contexto. Se mostrar resultados, ajude os jurados a perceber se os resultados são bons e porquê. Explique o significado dos números”. </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pt-PT" sz="2600" b="1" cap="none" dirty="0">
                <a:solidFill>
                  <a:schemeClr val="tx2"/>
                </a:solidFill>
                <a:latin typeface="+mj-lt"/>
                <a:cs typeface="Calibri"/>
              </a:rPr>
              <a:t>“Não falsifique os resultados. Os seus colegas saberão. A honestidade é mais eficaz. Todos nós tivemos vitórias e todos nós tivemos derrotas. Nem todas as campanhas precisam de ser perfeitas.” </a:t>
            </a:r>
          </a:p>
          <a:p>
            <a:pPr marL="25400" marR="274320">
              <a:spcBef>
                <a:spcPts val="480"/>
              </a:spcBef>
            </a:pPr>
            <a:endParaRPr lang="pt-PT" sz="2600" b="1" cap="none" dirty="0">
              <a:latin typeface="+mj-lt"/>
              <a:cs typeface="Calibri"/>
            </a:endParaRPr>
          </a:p>
          <a:p>
            <a:pPr marL="25400" marR="274320">
              <a:spcBef>
                <a:spcPts val="480"/>
              </a:spcBef>
            </a:pPr>
            <a:r>
              <a:rPr lang="pt-PT" sz="2600" b="1" cap="none" dirty="0">
                <a:solidFill>
                  <a:schemeClr val="tx1"/>
                </a:solidFill>
                <a:latin typeface="+mj-lt"/>
                <a:cs typeface="Calibri"/>
              </a:rPr>
              <a:t>“Seja claro ao articular a razão pela qual os resultados são significativos para o impacto a longo prazo (para a marca).” </a:t>
            </a:r>
          </a:p>
          <a:p>
            <a:pPr marL="25400" marR="274320">
              <a:spcBef>
                <a:spcPts val="480"/>
              </a:spcBef>
            </a:pPr>
            <a:endParaRPr lang="en-US" sz="2600" b="1" cap="none" dirty="0">
              <a:solidFill>
                <a:srgbClr val="946F1F"/>
              </a:solidFill>
              <a:latin typeface="+mj-lt"/>
              <a:cs typeface="Calibri"/>
            </a:endParaRPr>
          </a:p>
          <a:p>
            <a:pPr marL="25400" marR="274320">
              <a:spcBef>
                <a:spcPts val="480"/>
              </a:spcBef>
            </a:pPr>
            <a:r>
              <a:rPr lang="pt-PT" sz="2600" b="1" cap="none" dirty="0">
                <a:solidFill>
                  <a:schemeClr val="tx2"/>
                </a:solidFill>
                <a:latin typeface="+mj-lt"/>
                <a:cs typeface="Calibri"/>
              </a:rPr>
              <a:t>“Os melhores casos fizeram-no sem problemas, os piores casos limitaram-se a apresentar os resultados como uma prova evidente do valor do trabalho sem explicar porquê ou como.” </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pt-PT" sz="2600" b="1" cap="none" dirty="0">
                <a:solidFill>
                  <a:srgbClr val="946F1F"/>
                </a:solidFill>
                <a:latin typeface="+mj-lt"/>
                <a:cs typeface="Calibri"/>
              </a:rPr>
              <a:t>“Não seja </a:t>
            </a:r>
            <a:r>
              <a:rPr lang="pt-PT" sz="2600" b="1" i="1" cap="none" dirty="0">
                <a:solidFill>
                  <a:srgbClr val="946F1F"/>
                </a:solidFill>
                <a:latin typeface="+mj-lt"/>
                <a:cs typeface="Calibri"/>
              </a:rPr>
              <a:t>apanhado</a:t>
            </a:r>
            <a:r>
              <a:rPr lang="pt-PT" sz="2600" b="1" cap="none" dirty="0">
                <a:solidFill>
                  <a:srgbClr val="946F1F"/>
                </a:solidFill>
                <a:latin typeface="+mj-lt"/>
                <a:cs typeface="Calibri"/>
              </a:rPr>
              <a:t> a fazer propostas baixas ou a evitar outros fatores inconvenientes - os jurados estão à procura disso. Faça mais concessões e forneça o contexto do mundo real: dê crédito a coisas como as tendências económicas, para além da sua campanha. Ganhará credibilidade se for honesto sobre todos os fatores que criaram o sucesso.” </a:t>
            </a:r>
            <a:endParaRPr lang="en-US" sz="2600" b="1" cap="none" dirty="0">
              <a:solidFill>
                <a:srgbClr val="946F1F"/>
              </a:solidFill>
              <a:latin typeface="+mj-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en-US" sz="5400" b="1" cap="none" dirty="0" err="1">
                <a:solidFill>
                  <a:srgbClr val="946F1F"/>
                </a:solidFill>
                <a:latin typeface="+mj-ea"/>
                <a:ea typeface="+mj-ea"/>
                <a:cs typeface="+mj-cs"/>
              </a:rPr>
              <a:t>Pontuação</a:t>
            </a:r>
            <a:r>
              <a:rPr lang="en-US" sz="5400" b="1" cap="none" dirty="0">
                <a:solidFill>
                  <a:srgbClr val="946F1F"/>
                </a:solidFill>
                <a:latin typeface="+mj-ea"/>
                <a:ea typeface="+mj-ea"/>
                <a:cs typeface="+mj-cs"/>
              </a:rPr>
              <a:t> </a:t>
            </a:r>
            <a:r>
              <a:rPr lang="en-US" sz="5400" b="1" cap="none" dirty="0" err="1">
                <a:solidFill>
                  <a:srgbClr val="946F1F"/>
                </a:solidFill>
                <a:latin typeface="+mj-ea"/>
                <a:ea typeface="+mj-ea"/>
                <a:cs typeface="+mj-cs"/>
              </a:rPr>
              <a:t>Secção</a:t>
            </a:r>
            <a:r>
              <a:rPr lang="en-US" sz="5400" b="1" cap="none" dirty="0">
                <a:solidFill>
                  <a:srgbClr val="946F1F"/>
                </a:solidFill>
                <a:latin typeface="+mj-ea"/>
                <a:ea typeface="+mj-ea"/>
                <a:cs typeface="+mj-cs"/>
              </a:rPr>
              <a:t> 4: </a:t>
            </a:r>
            <a:r>
              <a:rPr lang="en-US" sz="5400" b="1" cap="none" dirty="0" err="1">
                <a:solidFill>
                  <a:srgbClr val="946F1F"/>
                </a:solidFill>
                <a:latin typeface="+mj-ea"/>
                <a:ea typeface="+mj-ea"/>
                <a:cs typeface="+mj-cs"/>
              </a:rPr>
              <a:t>Resultados</a:t>
            </a:r>
            <a:endParaRPr lang="en-US" sz="5400" b="1" cap="none" dirty="0">
              <a:solidFill>
                <a:srgbClr val="946F1F"/>
              </a:solidFill>
              <a:latin typeface="+mj-ea"/>
              <a:ea typeface="+mj-ea"/>
              <a:cs typeface="+mj-cs"/>
            </a:endParaRPr>
          </a:p>
        </p:txBody>
      </p:sp>
      <p:sp>
        <p:nvSpPr>
          <p:cNvPr id="3" name="Slide Number Placeholder 2">
            <a:extLst>
              <a:ext uri="{FF2B5EF4-FFF2-40B4-BE49-F238E27FC236}">
                <a16:creationId xmlns:a16="http://schemas.microsoft.com/office/drawing/2014/main" id="{019D83D0-2627-B5F5-9380-DCB15A8B4A92}"/>
              </a:ext>
            </a:extLst>
          </p:cNvPr>
          <p:cNvSpPr>
            <a:spLocks noGrp="1"/>
          </p:cNvSpPr>
          <p:nvPr>
            <p:ph type="sldNum" sz="quarter" idx="4"/>
          </p:nvPr>
        </p:nvSpPr>
        <p:spPr/>
        <p:txBody>
          <a:bodyPr/>
          <a:lstStyle/>
          <a:p>
            <a:fld id="{86CB4B4D-7CA3-9044-876B-883B54F8677D}" type="slidenum">
              <a:rPr lang="en-GB" smtClean="0"/>
              <a:pPr/>
              <a:t>17</a:t>
            </a:fld>
            <a:endParaRPr lang="en-GB" dirty="0"/>
          </a:p>
        </p:txBody>
      </p:sp>
    </p:spTree>
    <p:extLst>
      <p:ext uri="{BB962C8B-B14F-4D97-AF65-F5344CB8AC3E}">
        <p14:creationId xmlns:p14="http://schemas.microsoft.com/office/powerpoint/2010/main" val="13650144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9D7-E446-C2B3-3C03-0A0EDEDC2965}"/>
              </a:ext>
            </a:extLst>
          </p:cNvPr>
          <p:cNvSpPr>
            <a:spLocks noGrp="1"/>
          </p:cNvSpPr>
          <p:nvPr>
            <p:ph type="title"/>
          </p:nvPr>
        </p:nvSpPr>
        <p:spPr>
          <a:xfrm>
            <a:off x="1955016" y="7286240"/>
            <a:ext cx="11809110" cy="1592289"/>
          </a:xfrm>
        </p:spPr>
        <p:txBody>
          <a:bodyPr>
            <a:normAutofit fontScale="90000"/>
          </a:bodyPr>
          <a:lstStyle/>
          <a:p>
            <a:r>
              <a:rPr lang="pt-PT" sz="8000" dirty="0">
                <a:latin typeface="+mj-lt"/>
              </a:rPr>
              <a:t>Algumas Orientações específicas por categoria</a:t>
            </a:r>
            <a:endParaRPr lang="en-US" sz="8000" dirty="0">
              <a:latin typeface="+mj-lt"/>
            </a:endParaRPr>
          </a:p>
        </p:txBody>
      </p:sp>
    </p:spTree>
    <p:extLst>
      <p:ext uri="{BB962C8B-B14F-4D97-AF65-F5344CB8AC3E}">
        <p14:creationId xmlns:p14="http://schemas.microsoft.com/office/powerpoint/2010/main" val="12744663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1004542" cy="756687"/>
          </a:xfrm>
        </p:spPr>
        <p:txBody>
          <a:bodyPr>
            <a:noAutofit/>
          </a:bodyPr>
          <a:lstStyle/>
          <a:p>
            <a:pPr marL="25400" marR="274320">
              <a:spcBef>
                <a:spcPts val="480"/>
              </a:spcBef>
            </a:pPr>
            <a:r>
              <a:rPr lang="en-US" sz="3200" b="1" cap="none" dirty="0">
                <a:solidFill>
                  <a:schemeClr val="tx2"/>
                </a:solidFill>
                <a:latin typeface="+mj-lt"/>
                <a:cs typeface="Calibri"/>
              </a:rPr>
              <a:t>CONSELHO DOS JURADOS</a:t>
            </a: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1977342" cy="6997463"/>
          </a:xfrm>
          <a:prstGeom prst="rect">
            <a:avLst/>
          </a:prstGeom>
        </p:spPr>
        <p:txBody>
          <a:bodyPr vert="horz" wrap="square" lIns="0" tIns="60960" rIns="0" bIns="0" rtlCol="0">
            <a:noAutofit/>
          </a:bodyPr>
          <a:lstStyle/>
          <a:p>
            <a:pPr marL="25400" marR="274320">
              <a:spcBef>
                <a:spcPts val="480"/>
              </a:spcBef>
            </a:pPr>
            <a:r>
              <a:rPr lang="pt-PT" sz="2600" b="1" cap="none" dirty="0">
                <a:solidFill>
                  <a:srgbClr val="946F1F"/>
                </a:solidFill>
                <a:latin typeface="+mj-lt"/>
                <a:cs typeface="Calibri"/>
              </a:rPr>
              <a:t>“É muito importante explicar claramente o que se passa com a marca, a categoria e o retalhista. Quanto mais específico for o contexto sobre a situação e o desafio do comprador, melhor.” </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en-US" sz="2600" b="1" cap="none" dirty="0">
                <a:solidFill>
                  <a:schemeClr val="tx2"/>
                </a:solidFill>
                <a:latin typeface="+mj-lt"/>
                <a:cs typeface="Calibri"/>
              </a:rPr>
              <a:t>“Ao </a:t>
            </a:r>
            <a:r>
              <a:rPr lang="en-US" sz="2600" b="1" cap="none" dirty="0" err="1">
                <a:solidFill>
                  <a:schemeClr val="tx2"/>
                </a:solidFill>
                <a:latin typeface="+mj-lt"/>
                <a:cs typeface="Calibri"/>
              </a:rPr>
              <a:t>inscrever</a:t>
            </a:r>
            <a:r>
              <a:rPr lang="en-US" sz="2600" b="1" cap="none" dirty="0">
                <a:solidFill>
                  <a:schemeClr val="tx2"/>
                </a:solidFill>
                <a:latin typeface="+mj-lt"/>
                <a:cs typeface="Calibri"/>
              </a:rPr>
              <a:t> </a:t>
            </a:r>
            <a:r>
              <a:rPr lang="en-US" sz="2600" b="1" cap="none" dirty="0" err="1">
                <a:solidFill>
                  <a:schemeClr val="tx2"/>
                </a:solidFill>
                <a:latin typeface="+mj-lt"/>
                <a:cs typeface="Calibri"/>
              </a:rPr>
              <a:t>na</a:t>
            </a:r>
            <a:r>
              <a:rPr lang="en-US" sz="2600" b="1" cap="none" dirty="0">
                <a:solidFill>
                  <a:schemeClr val="tx2"/>
                </a:solidFill>
                <a:latin typeface="+mj-lt"/>
                <a:cs typeface="Calibri"/>
              </a:rPr>
              <a:t> </a:t>
            </a:r>
            <a:r>
              <a:rPr lang="en-US" sz="2600" b="1" cap="none" dirty="0" err="1">
                <a:solidFill>
                  <a:schemeClr val="tx2"/>
                </a:solidFill>
                <a:latin typeface="+mj-lt"/>
                <a:cs typeface="Calibri"/>
              </a:rPr>
              <a:t>categoria</a:t>
            </a:r>
            <a:r>
              <a:rPr lang="en-US" sz="2600" b="1" cap="none" dirty="0">
                <a:solidFill>
                  <a:schemeClr val="tx2"/>
                </a:solidFill>
                <a:latin typeface="+mj-lt"/>
                <a:cs typeface="Calibri"/>
              </a:rPr>
              <a:t> Commerce &amp; Shopper, </a:t>
            </a:r>
            <a:r>
              <a:rPr lang="pt-PT" sz="2600" b="1" cap="none" dirty="0">
                <a:solidFill>
                  <a:schemeClr val="tx2"/>
                </a:solidFill>
                <a:latin typeface="+mj-lt"/>
                <a:cs typeface="Calibri"/>
              </a:rPr>
              <a:t>(é importante) ir além da estratégia da marca e das perceções do consumidor e considerar as necessidades e a critérios únicos do comprador.”</a:t>
            </a:r>
          </a:p>
          <a:p>
            <a:pPr marL="25400" marR="274320">
              <a:spcBef>
                <a:spcPts val="480"/>
              </a:spcBef>
            </a:pPr>
            <a:r>
              <a:rPr lang="en-US" sz="2600" b="1" cap="none" dirty="0">
                <a:solidFill>
                  <a:schemeClr val="tx2"/>
                </a:solidFill>
                <a:latin typeface="+mj-lt"/>
                <a:cs typeface="Calibri"/>
              </a:rPr>
              <a:t> </a:t>
            </a:r>
            <a:endParaRPr lang="en-US" sz="2600" b="1" cap="none" dirty="0">
              <a:latin typeface="+mj-lt"/>
              <a:cs typeface="Calibri"/>
            </a:endParaRPr>
          </a:p>
          <a:p>
            <a:pPr marL="25400" marR="274320">
              <a:spcBef>
                <a:spcPts val="480"/>
              </a:spcBef>
            </a:pPr>
            <a:r>
              <a:rPr lang="pt-PT" sz="2600" b="1" cap="none" dirty="0">
                <a:solidFill>
                  <a:srgbClr val="946F1F"/>
                </a:solidFill>
                <a:latin typeface="+mj-lt"/>
                <a:cs typeface="Calibri"/>
              </a:rPr>
              <a:t>“Deve haver um insight do comprador que revele uma necessidade (sentida pelos compradores ou não) que possa ser resolvida ou uma mudança comportamental benéfica que possa ser efetuada. Entre nos detalhes da ativação do retalho, quando aplicável.” </a:t>
            </a:r>
          </a:p>
          <a:p>
            <a:pPr marL="25400" marR="274320">
              <a:spcBef>
                <a:spcPts val="480"/>
              </a:spcBef>
            </a:pPr>
            <a:endParaRPr lang="en-US" sz="2600" b="1" cap="none" dirty="0">
              <a:solidFill>
                <a:srgbClr val="946F1F"/>
              </a:solidFill>
              <a:latin typeface="+mj-lt"/>
              <a:cs typeface="Calibri"/>
            </a:endParaRPr>
          </a:p>
          <a:p>
            <a:pPr marL="25400" marR="274320">
              <a:spcBef>
                <a:spcPts val="480"/>
              </a:spcBef>
            </a:pPr>
            <a:r>
              <a:rPr lang="pt-PT" sz="2600" b="1" cap="none" dirty="0">
                <a:solidFill>
                  <a:schemeClr val="tx2"/>
                </a:solidFill>
                <a:latin typeface="+mj-lt"/>
                <a:cs typeface="Calibri"/>
              </a:rPr>
              <a:t>“ Ligue todas as ações do percurso até ao momento da compra, e como a campanha “encaminhou” os compradores.” </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pt-PT" sz="2600" b="1" cap="none" dirty="0">
                <a:solidFill>
                  <a:srgbClr val="946F1F"/>
                </a:solidFill>
                <a:latin typeface="+mj-lt"/>
                <a:cs typeface="Calibri"/>
              </a:rPr>
              <a:t>“É preciso mais do que simplesmente ser um retalhista, ou ter componentes de retalho, para qualificar ideias para o </a:t>
            </a:r>
            <a:r>
              <a:rPr lang="pt-PT" sz="2600" b="1" cap="none" dirty="0" err="1">
                <a:solidFill>
                  <a:srgbClr val="946F1F"/>
                </a:solidFill>
                <a:latin typeface="+mj-lt"/>
                <a:cs typeface="Calibri"/>
              </a:rPr>
              <a:t>shopper</a:t>
            </a:r>
            <a:r>
              <a:rPr lang="pt-PT" sz="2600" b="1" cap="none" dirty="0">
                <a:solidFill>
                  <a:srgbClr val="946F1F"/>
                </a:solidFill>
                <a:latin typeface="+mj-lt"/>
                <a:cs typeface="Calibri"/>
              </a:rPr>
              <a:t> marketing. Concentre a sua participação na integração pormenorizada da forma como conduziu os compradores até ao seu estabelecimento e à sua conversão.” </a:t>
            </a:r>
          </a:p>
          <a:p>
            <a:pPr marL="25400" marR="274320">
              <a:spcBef>
                <a:spcPts val="480"/>
              </a:spcBef>
            </a:pPr>
            <a:endParaRPr lang="en-US" sz="2600" b="1" cap="none" dirty="0">
              <a:solidFill>
                <a:srgbClr val="946F1F"/>
              </a:solidFill>
              <a:latin typeface="+mj-lt"/>
              <a:cs typeface="Calibri"/>
            </a:endParaRPr>
          </a:p>
          <a:p>
            <a:pPr marL="25400" marR="274320">
              <a:spcBef>
                <a:spcPts val="480"/>
              </a:spcBef>
            </a:pPr>
            <a:r>
              <a:rPr lang="pt-PT" sz="2600" b="1" cap="none" dirty="0">
                <a:solidFill>
                  <a:schemeClr val="tx2"/>
                </a:solidFill>
                <a:latin typeface="+mj-lt"/>
                <a:cs typeface="Calibri"/>
              </a:rPr>
              <a:t>“Certifique-se de que os seus resultados são orientados para o comércio. Não tem de ser só vendas, o tráfego da loja e a consideração da marca também são importantes. Mas sem os resultados não há prémio.” </a:t>
            </a:r>
            <a:endParaRPr lang="en-US" sz="2600" b="1" cap="none" dirty="0">
              <a:solidFill>
                <a:schemeClr val="tx2"/>
              </a:solidFill>
              <a:latin typeface="+mj-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en-US" sz="5400" b="1" cap="none" dirty="0">
                <a:solidFill>
                  <a:srgbClr val="946F1F"/>
                </a:solidFill>
                <a:latin typeface="+mj-ea"/>
                <a:ea typeface="+mj-ea"/>
                <a:cs typeface="+mj-cs"/>
              </a:rPr>
              <a:t>Commerce &amp; Shopper</a:t>
            </a:r>
          </a:p>
        </p:txBody>
      </p:sp>
      <p:sp>
        <p:nvSpPr>
          <p:cNvPr id="3" name="Slide Number Placeholder 2">
            <a:extLst>
              <a:ext uri="{FF2B5EF4-FFF2-40B4-BE49-F238E27FC236}">
                <a16:creationId xmlns:a16="http://schemas.microsoft.com/office/drawing/2014/main" id="{7DC0B908-580F-21D2-C59B-C9E5E77FC055}"/>
              </a:ext>
            </a:extLst>
          </p:cNvPr>
          <p:cNvSpPr>
            <a:spLocks noGrp="1"/>
          </p:cNvSpPr>
          <p:nvPr>
            <p:ph type="sldNum" sz="quarter" idx="4"/>
          </p:nvPr>
        </p:nvSpPr>
        <p:spPr/>
        <p:txBody>
          <a:bodyPr/>
          <a:lstStyle/>
          <a:p>
            <a:fld id="{86CB4B4D-7CA3-9044-876B-883B54F8677D}" type="slidenum">
              <a:rPr lang="en-GB" smtClean="0"/>
              <a:pPr/>
              <a:t>19</a:t>
            </a:fld>
            <a:endParaRPr lang="en-GB" dirty="0"/>
          </a:p>
        </p:txBody>
      </p:sp>
    </p:spTree>
    <p:extLst>
      <p:ext uri="{BB962C8B-B14F-4D97-AF65-F5344CB8AC3E}">
        <p14:creationId xmlns:p14="http://schemas.microsoft.com/office/powerpoint/2010/main" val="13487375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0142-A79E-86E4-3C3E-BBA721C1B358}"/>
              </a:ext>
            </a:extLst>
          </p:cNvPr>
          <p:cNvSpPr>
            <a:spLocks noGrp="1"/>
          </p:cNvSpPr>
          <p:nvPr>
            <p:ph type="title" idx="4294967295"/>
          </p:nvPr>
        </p:nvSpPr>
        <p:spPr>
          <a:xfrm>
            <a:off x="1242035" y="1281563"/>
            <a:ext cx="21193792" cy="1433163"/>
          </a:xfrm>
        </p:spPr>
        <p:txBody>
          <a:bodyPr/>
          <a:lstStyle/>
          <a:p>
            <a:r>
              <a:rPr lang="en-US" b="1" dirty="0" err="1"/>
              <a:t>Índice</a:t>
            </a:r>
            <a:r>
              <a:rPr lang="en-US" b="1" dirty="0"/>
              <a:t> </a:t>
            </a:r>
          </a:p>
        </p:txBody>
      </p:sp>
      <p:sp>
        <p:nvSpPr>
          <p:cNvPr id="4" name="Slide Number Placeholder 3">
            <a:extLst>
              <a:ext uri="{FF2B5EF4-FFF2-40B4-BE49-F238E27FC236}">
                <a16:creationId xmlns:a16="http://schemas.microsoft.com/office/drawing/2014/main" id="{A1C5CED8-7A6C-3DBC-414E-68E9F9638466}"/>
              </a:ext>
            </a:extLst>
          </p:cNvPr>
          <p:cNvSpPr>
            <a:spLocks noGrp="1"/>
          </p:cNvSpPr>
          <p:nvPr>
            <p:ph type="sldNum" sz="quarter" idx="4"/>
          </p:nvPr>
        </p:nvSpPr>
        <p:spPr/>
        <p:txBody>
          <a:bodyPr/>
          <a:lstStyle/>
          <a:p>
            <a:fld id="{86CB4B4D-7CA3-9044-876B-883B54F8677D}" type="slidenum">
              <a:rPr lang="en-GB" smtClean="0"/>
              <a:pPr/>
              <a:t>2</a:t>
            </a:fld>
            <a:endParaRPr lang="en-GB" dirty="0"/>
          </a:p>
        </p:txBody>
      </p:sp>
      <p:sp>
        <p:nvSpPr>
          <p:cNvPr id="6" name="Text Placeholder 5">
            <a:extLst>
              <a:ext uri="{FF2B5EF4-FFF2-40B4-BE49-F238E27FC236}">
                <a16:creationId xmlns:a16="http://schemas.microsoft.com/office/drawing/2014/main" id="{1B5D4392-C392-E782-78A2-4044303E5E5B}"/>
              </a:ext>
            </a:extLst>
          </p:cNvPr>
          <p:cNvSpPr>
            <a:spLocks noGrp="1"/>
          </p:cNvSpPr>
          <p:nvPr>
            <p:ph type="body" idx="10"/>
          </p:nvPr>
        </p:nvSpPr>
        <p:spPr>
          <a:xfrm>
            <a:off x="2551239" y="2454444"/>
            <a:ext cx="19600104" cy="9730942"/>
          </a:xfrm>
        </p:spPr>
        <p:txBody>
          <a:bodyPr>
            <a:normAutofit/>
          </a:bodyPr>
          <a:lstStyle/>
          <a:p>
            <a:r>
              <a:rPr lang="en-US" sz="3200" dirty="0" err="1">
                <a:solidFill>
                  <a:schemeClr val="accent4"/>
                </a:solidFill>
              </a:rPr>
              <a:t>Orientações</a:t>
            </a:r>
            <a:r>
              <a:rPr lang="en-US" sz="3200" dirty="0">
                <a:solidFill>
                  <a:schemeClr val="accent4"/>
                </a:solidFill>
              </a:rPr>
              <a:t> </a:t>
            </a:r>
            <a:r>
              <a:rPr lang="en-US" sz="3200" dirty="0" err="1">
                <a:solidFill>
                  <a:schemeClr val="accent4"/>
                </a:solidFill>
              </a:rPr>
              <a:t>gerais</a:t>
            </a:r>
            <a:r>
              <a:rPr lang="en-US" sz="3200" dirty="0">
                <a:solidFill>
                  <a:schemeClr val="accent4"/>
                </a:solidFill>
              </a:rPr>
              <a:t> – </a:t>
            </a:r>
            <a:r>
              <a:rPr lang="en-US" sz="3200" dirty="0" err="1">
                <a:solidFill>
                  <a:schemeClr val="accent4"/>
                </a:solidFill>
              </a:rPr>
              <a:t>pág</a:t>
            </a:r>
            <a:r>
              <a:rPr lang="en-US" sz="3200" dirty="0">
                <a:solidFill>
                  <a:schemeClr val="accent4"/>
                </a:solidFill>
              </a:rPr>
              <a:t> 3 </a:t>
            </a:r>
          </a:p>
          <a:p>
            <a:pPr lvl="1"/>
            <a:r>
              <a:rPr lang="en-US" sz="2600" u="sng" dirty="0">
                <a:solidFill>
                  <a:schemeClr val="accent4"/>
                </a:solidFill>
                <a:hlinkClick r:id="rId3" action="ppaction://hlinksldjump">
                  <a:extLst>
                    <a:ext uri="{A12FA001-AC4F-418D-AE19-62706E023703}">
                      <ahyp:hlinkClr xmlns:ahyp="http://schemas.microsoft.com/office/drawing/2018/hyperlinkcolor" val="tx"/>
                    </a:ext>
                  </a:extLst>
                </a:hlinkClick>
              </a:rPr>
              <a:t>4 </a:t>
            </a:r>
            <a:r>
              <a:rPr lang="en-US" sz="2600" u="sng" dirty="0" err="1">
                <a:solidFill>
                  <a:schemeClr val="accent4"/>
                </a:solidFill>
                <a:hlinkClick r:id="rId3" action="ppaction://hlinksldjump">
                  <a:extLst>
                    <a:ext uri="{A12FA001-AC4F-418D-AE19-62706E023703}">
                      <ahyp:hlinkClr xmlns:ahyp="http://schemas.microsoft.com/office/drawing/2018/hyperlinkcolor" val="tx"/>
                    </a:ext>
                  </a:extLst>
                </a:hlinkClick>
              </a:rPr>
              <a:t>Dicas</a:t>
            </a:r>
            <a:r>
              <a:rPr lang="en-US" sz="2600" u="sng" dirty="0">
                <a:solidFill>
                  <a:schemeClr val="accent4"/>
                </a:solidFill>
                <a:hlinkClick r:id="rId3" action="ppaction://hlinksldjump">
                  <a:extLst>
                    <a:ext uri="{A12FA001-AC4F-418D-AE19-62706E023703}">
                      <ahyp:hlinkClr xmlns:ahyp="http://schemas.microsoft.com/office/drawing/2018/hyperlinkcolor" val="tx"/>
                    </a:ext>
                  </a:extLst>
                </a:hlinkClick>
              </a:rPr>
              <a:t> </a:t>
            </a:r>
            <a:r>
              <a:rPr lang="en-US" sz="2600" u="sng" dirty="0" err="1">
                <a:solidFill>
                  <a:schemeClr val="accent4"/>
                </a:solidFill>
                <a:hlinkClick r:id="rId3" action="ppaction://hlinksldjump">
                  <a:extLst>
                    <a:ext uri="{A12FA001-AC4F-418D-AE19-62706E023703}">
                      <ahyp:hlinkClr xmlns:ahyp="http://schemas.microsoft.com/office/drawing/2018/hyperlinkcolor" val="tx"/>
                    </a:ext>
                  </a:extLst>
                </a:hlinkClick>
              </a:rPr>
              <a:t>importantes</a:t>
            </a:r>
            <a:endParaRPr lang="en-US" sz="2600" u="sng" dirty="0">
              <a:solidFill>
                <a:schemeClr val="accent4"/>
              </a:solidFill>
            </a:endParaRPr>
          </a:p>
          <a:p>
            <a:pPr lvl="1"/>
            <a:r>
              <a:rPr lang="pt-PT" sz="2600" dirty="0">
                <a:solidFill>
                  <a:schemeClr val="accent4"/>
                </a:solidFill>
                <a:hlinkClick r:id="rId4" action="ppaction://hlinksldjump">
                  <a:extLst>
                    <a:ext uri="{A12FA001-AC4F-418D-AE19-62706E023703}">
                      <ahyp:hlinkClr xmlns:ahyp="http://schemas.microsoft.com/office/drawing/2018/hyperlinkcolor" val="tx"/>
                    </a:ext>
                  </a:extLst>
                </a:hlinkClick>
              </a:rPr>
              <a:t>Considerações antes de apresentar a sua candidatura </a:t>
            </a:r>
            <a:br>
              <a:rPr lang="en-US" sz="2800" dirty="0">
                <a:solidFill>
                  <a:schemeClr val="accent4"/>
                </a:solidFill>
                <a:hlinkClick r:id="rId4" action="ppaction://hlinksldjump">
                  <a:extLst>
                    <a:ext uri="{A12FA001-AC4F-418D-AE19-62706E023703}">
                      <ahyp:hlinkClr xmlns:ahyp="http://schemas.microsoft.com/office/drawing/2018/hyperlinkcolor" val="tx"/>
                    </a:ext>
                  </a:extLst>
                </a:hlinkClick>
              </a:rPr>
            </a:br>
            <a:endParaRPr lang="en-US" sz="2800" dirty="0">
              <a:solidFill>
                <a:schemeClr val="accent4"/>
              </a:solidFill>
            </a:endParaRPr>
          </a:p>
          <a:p>
            <a:r>
              <a:rPr lang="en-US" sz="3200" dirty="0" err="1">
                <a:solidFill>
                  <a:schemeClr val="accent4"/>
                </a:solidFill>
              </a:rPr>
              <a:t>Orientações</a:t>
            </a:r>
            <a:r>
              <a:rPr lang="en-US" sz="3200" dirty="0">
                <a:solidFill>
                  <a:schemeClr val="accent4"/>
                </a:solidFill>
              </a:rPr>
              <a:t> </a:t>
            </a:r>
            <a:r>
              <a:rPr lang="en-US" sz="3200" dirty="0" err="1">
                <a:solidFill>
                  <a:schemeClr val="accent4"/>
                </a:solidFill>
              </a:rPr>
              <a:t>secção</a:t>
            </a:r>
            <a:r>
              <a:rPr lang="en-US" sz="3200" dirty="0">
                <a:solidFill>
                  <a:schemeClr val="accent4"/>
                </a:solidFill>
              </a:rPr>
              <a:t> a </a:t>
            </a:r>
            <a:r>
              <a:rPr lang="en-US" sz="3200" dirty="0" err="1">
                <a:solidFill>
                  <a:schemeClr val="accent4"/>
                </a:solidFill>
              </a:rPr>
              <a:t>secção</a:t>
            </a:r>
            <a:r>
              <a:rPr lang="en-US" sz="3200" dirty="0">
                <a:solidFill>
                  <a:schemeClr val="accent4"/>
                </a:solidFill>
              </a:rPr>
              <a:t> – </a:t>
            </a:r>
            <a:r>
              <a:rPr lang="en-US" sz="3200" dirty="0" err="1">
                <a:solidFill>
                  <a:schemeClr val="accent4"/>
                </a:solidFill>
              </a:rPr>
              <a:t>pág</a:t>
            </a:r>
            <a:r>
              <a:rPr lang="en-US" sz="3200" dirty="0">
                <a:solidFill>
                  <a:schemeClr val="accent4"/>
                </a:solidFill>
              </a:rPr>
              <a:t> 7</a:t>
            </a:r>
          </a:p>
          <a:p>
            <a:pPr lvl="1"/>
            <a:r>
              <a:rPr lang="pt-PT" sz="2600" dirty="0">
                <a:solidFill>
                  <a:schemeClr val="accent4"/>
                </a:solidFill>
                <a:hlinkClick r:id="rId5" action="ppaction://hlinksldjump">
                  <a:extLst>
                    <a:ext uri="{A12FA001-AC4F-418D-AE19-62706E023703}">
                      <ahyp:hlinkClr xmlns:ahyp="http://schemas.microsoft.com/office/drawing/2018/hyperlinkcolor" val="tx"/>
                    </a:ext>
                  </a:extLst>
                </a:hlinkClick>
              </a:rPr>
              <a:t>Secção 1: Desafio, Contexto e </a:t>
            </a:r>
            <a:r>
              <a:rPr lang="pt-PT" sz="2600" dirty="0" err="1">
                <a:solidFill>
                  <a:schemeClr val="accent4"/>
                </a:solidFill>
                <a:hlinkClick r:id="rId5" action="ppaction://hlinksldjump">
                  <a:extLst>
                    <a:ext uri="{A12FA001-AC4F-418D-AE19-62706E023703}">
                      <ahyp:hlinkClr xmlns:ahyp="http://schemas.microsoft.com/office/drawing/2018/hyperlinkcolor" val="tx"/>
                    </a:ext>
                  </a:extLst>
                </a:hlinkClick>
              </a:rPr>
              <a:t>Objectivos</a:t>
            </a:r>
            <a:endParaRPr lang="pt-PT" sz="2600" dirty="0">
              <a:solidFill>
                <a:schemeClr val="accent4"/>
              </a:solidFill>
            </a:endParaRPr>
          </a:p>
          <a:p>
            <a:pPr lvl="1"/>
            <a:r>
              <a:rPr lang="pt-PT" sz="2600" dirty="0">
                <a:solidFill>
                  <a:schemeClr val="accent4"/>
                </a:solidFill>
                <a:hlinkClick r:id="rId6" action="ppaction://hlinksldjump">
                  <a:extLst>
                    <a:ext uri="{A12FA001-AC4F-418D-AE19-62706E023703}">
                      <ahyp:hlinkClr xmlns:ahyp="http://schemas.microsoft.com/office/drawing/2018/hyperlinkcolor" val="tx"/>
                    </a:ext>
                  </a:extLst>
                </a:hlinkClick>
              </a:rPr>
              <a:t>Secção 2: Ideias e Estratégias</a:t>
            </a:r>
            <a:endParaRPr lang="pt-PT" sz="2600" dirty="0">
              <a:solidFill>
                <a:schemeClr val="accent4"/>
              </a:solidFill>
            </a:endParaRPr>
          </a:p>
          <a:p>
            <a:pPr lvl="1"/>
            <a:r>
              <a:rPr lang="pt-PT" sz="2600" dirty="0">
                <a:solidFill>
                  <a:schemeClr val="accent4"/>
                </a:solidFill>
                <a:hlinkClick r:id="rId7" action="ppaction://hlinksldjump">
                  <a:extLst>
                    <a:ext uri="{A12FA001-AC4F-418D-AE19-62706E023703}">
                      <ahyp:hlinkClr xmlns:ahyp="http://schemas.microsoft.com/office/drawing/2018/hyperlinkcolor" val="tx"/>
                    </a:ext>
                  </a:extLst>
                </a:hlinkClick>
              </a:rPr>
              <a:t>Secção 3: Implementar a estratégia e a ideia</a:t>
            </a:r>
            <a:endParaRPr lang="pt-PT" sz="2600" dirty="0">
              <a:solidFill>
                <a:schemeClr val="accent4"/>
              </a:solidFill>
            </a:endParaRPr>
          </a:p>
          <a:p>
            <a:pPr lvl="1"/>
            <a:r>
              <a:rPr lang="en-US" sz="2600" dirty="0" err="1">
                <a:solidFill>
                  <a:schemeClr val="accent4"/>
                </a:solidFill>
                <a:hlinkClick r:id="rId8" action="ppaction://hlinksldjump">
                  <a:extLst>
                    <a:ext uri="{A12FA001-AC4F-418D-AE19-62706E023703}">
                      <ahyp:hlinkClr xmlns:ahyp="http://schemas.microsoft.com/office/drawing/2018/hyperlinkcolor" val="tx"/>
                    </a:ext>
                  </a:extLst>
                </a:hlinkClick>
              </a:rPr>
              <a:t>Secção</a:t>
            </a:r>
            <a:r>
              <a:rPr lang="en-US" sz="2600" dirty="0">
                <a:solidFill>
                  <a:schemeClr val="accent4"/>
                </a:solidFill>
                <a:hlinkClick r:id="rId8" action="ppaction://hlinksldjump">
                  <a:extLst>
                    <a:ext uri="{A12FA001-AC4F-418D-AE19-62706E023703}">
                      <ahyp:hlinkClr xmlns:ahyp="http://schemas.microsoft.com/office/drawing/2018/hyperlinkcolor" val="tx"/>
                    </a:ext>
                  </a:extLst>
                </a:hlinkClick>
              </a:rPr>
              <a:t> 4: </a:t>
            </a:r>
            <a:r>
              <a:rPr lang="en-US" sz="2600" dirty="0" err="1">
                <a:solidFill>
                  <a:schemeClr val="accent4"/>
                </a:solidFill>
                <a:hlinkClick r:id="rId8" action="ppaction://hlinksldjump">
                  <a:extLst>
                    <a:ext uri="{A12FA001-AC4F-418D-AE19-62706E023703}">
                      <ahyp:hlinkClr xmlns:ahyp="http://schemas.microsoft.com/office/drawing/2018/hyperlinkcolor" val="tx"/>
                    </a:ext>
                  </a:extLst>
                </a:hlinkClick>
              </a:rPr>
              <a:t>Resultados</a:t>
            </a:r>
            <a:r>
              <a:rPr lang="en-US" sz="2600" dirty="0">
                <a:solidFill>
                  <a:schemeClr val="accent4"/>
                </a:solidFill>
                <a:hlinkClick r:id="rId8" action="ppaction://hlinksldjump">
                  <a:extLst>
                    <a:ext uri="{A12FA001-AC4F-418D-AE19-62706E023703}">
                      <ahyp:hlinkClr xmlns:ahyp="http://schemas.microsoft.com/office/drawing/2018/hyperlinkcolor" val="tx"/>
                    </a:ext>
                  </a:extLst>
                </a:hlinkClick>
              </a:rPr>
              <a:t> </a:t>
            </a:r>
            <a:endParaRPr lang="en-US" sz="2800" dirty="0">
              <a:solidFill>
                <a:schemeClr val="accent4"/>
              </a:solidFill>
            </a:endParaRPr>
          </a:p>
          <a:p>
            <a:r>
              <a:rPr lang="en-US" sz="3200" dirty="0" err="1">
                <a:solidFill>
                  <a:schemeClr val="accent4"/>
                </a:solidFill>
              </a:rPr>
              <a:t>Orientações</a:t>
            </a:r>
            <a:r>
              <a:rPr lang="en-US" sz="3200" dirty="0">
                <a:solidFill>
                  <a:schemeClr val="accent4"/>
                </a:solidFill>
              </a:rPr>
              <a:t> </a:t>
            </a:r>
            <a:r>
              <a:rPr lang="en-US" sz="3200" dirty="0" err="1">
                <a:solidFill>
                  <a:schemeClr val="accent4"/>
                </a:solidFill>
              </a:rPr>
              <a:t>específicas</a:t>
            </a:r>
            <a:r>
              <a:rPr lang="en-US" sz="3200" dirty="0">
                <a:solidFill>
                  <a:schemeClr val="accent4"/>
                </a:solidFill>
              </a:rPr>
              <a:t> </a:t>
            </a:r>
            <a:r>
              <a:rPr lang="en-US" sz="3200" dirty="0" err="1">
                <a:solidFill>
                  <a:schemeClr val="accent4"/>
                </a:solidFill>
              </a:rPr>
              <a:t>por</a:t>
            </a:r>
            <a:r>
              <a:rPr lang="en-US" sz="3200" dirty="0">
                <a:solidFill>
                  <a:schemeClr val="accent4"/>
                </a:solidFill>
              </a:rPr>
              <a:t> </a:t>
            </a:r>
            <a:r>
              <a:rPr lang="en-US" sz="3200" dirty="0" err="1">
                <a:solidFill>
                  <a:schemeClr val="accent4"/>
                </a:solidFill>
              </a:rPr>
              <a:t>categoria</a:t>
            </a:r>
            <a:r>
              <a:rPr lang="en-US" sz="3200" dirty="0">
                <a:solidFill>
                  <a:schemeClr val="accent4"/>
                </a:solidFill>
              </a:rPr>
              <a:t> – </a:t>
            </a:r>
            <a:r>
              <a:rPr lang="en-US" sz="3200" dirty="0" err="1">
                <a:solidFill>
                  <a:schemeClr val="accent4"/>
                </a:solidFill>
              </a:rPr>
              <a:t>Pág</a:t>
            </a:r>
            <a:r>
              <a:rPr lang="en-US" sz="3200" dirty="0">
                <a:solidFill>
                  <a:schemeClr val="accent4"/>
                </a:solidFill>
              </a:rPr>
              <a:t> 20</a:t>
            </a:r>
          </a:p>
          <a:p>
            <a:pPr lvl="1"/>
            <a:r>
              <a:rPr lang="en-US" sz="2600" dirty="0" err="1">
                <a:solidFill>
                  <a:schemeClr val="accent4"/>
                </a:solidFill>
                <a:hlinkClick r:id="rId9" action="ppaction://hlinksldjump">
                  <a:extLst>
                    <a:ext uri="{A12FA001-AC4F-418D-AE19-62706E023703}">
                      <ahyp:hlinkClr xmlns:ahyp="http://schemas.microsoft.com/office/drawing/2018/hyperlinkcolor" val="tx"/>
                    </a:ext>
                  </a:extLst>
                </a:hlinkClick>
              </a:rPr>
              <a:t>Retalho</a:t>
            </a:r>
            <a:r>
              <a:rPr lang="en-US" sz="2600" dirty="0">
                <a:solidFill>
                  <a:schemeClr val="accent4"/>
                </a:solidFill>
                <a:hlinkClick r:id="rId9" action="ppaction://hlinksldjump">
                  <a:extLst>
                    <a:ext uri="{A12FA001-AC4F-418D-AE19-62706E023703}">
                      <ahyp:hlinkClr xmlns:ahyp="http://schemas.microsoft.com/office/drawing/2018/hyperlinkcolor" val="tx"/>
                    </a:ext>
                  </a:extLst>
                </a:hlinkClick>
              </a:rPr>
              <a:t>, Commerce &amp; Shopper</a:t>
            </a:r>
            <a:endParaRPr lang="en-US" sz="2600" dirty="0">
              <a:solidFill>
                <a:schemeClr val="accent4"/>
              </a:solidFill>
            </a:endParaRPr>
          </a:p>
          <a:p>
            <a:pPr lvl="1"/>
            <a:r>
              <a:rPr lang="en-US" sz="2600" dirty="0" err="1">
                <a:solidFill>
                  <a:schemeClr val="accent4"/>
                </a:solidFill>
                <a:hlinkClick r:id="rId10" action="ppaction://hlinksldjump">
                  <a:extLst>
                    <a:ext uri="{A12FA001-AC4F-418D-AE19-62706E023703}">
                      <ahyp:hlinkClr xmlns:ahyp="http://schemas.microsoft.com/office/drawing/2018/hyperlinkcolor" val="tx"/>
                    </a:ext>
                  </a:extLst>
                </a:hlinkClick>
              </a:rPr>
              <a:t>Saúde</a:t>
            </a:r>
            <a:endParaRPr lang="en-US" sz="2600" dirty="0">
              <a:solidFill>
                <a:schemeClr val="accent4"/>
              </a:solidFill>
            </a:endParaRPr>
          </a:p>
          <a:p>
            <a:pPr lvl="1"/>
            <a:r>
              <a:rPr lang="en-US" sz="2600" dirty="0">
                <a:solidFill>
                  <a:schemeClr val="accent4"/>
                </a:solidFill>
                <a:hlinkClick r:id="rId11" action="ppaction://hlinksldjump">
                  <a:extLst>
                    <a:ext uri="{A12FA001-AC4F-418D-AE19-62706E023703}">
                      <ahyp:hlinkClr xmlns:ahyp="http://schemas.microsoft.com/office/drawing/2018/hyperlinkcolor" val="tx"/>
                    </a:ext>
                  </a:extLst>
                </a:hlinkClick>
              </a:rPr>
              <a:t>Media</a:t>
            </a:r>
            <a:endParaRPr lang="en-US" sz="2600" dirty="0">
              <a:solidFill>
                <a:schemeClr val="accent4"/>
              </a:solidFill>
            </a:endParaRPr>
          </a:p>
          <a:p>
            <a:pPr lvl="1"/>
            <a:r>
              <a:rPr lang="en-US" sz="2600" dirty="0" err="1">
                <a:solidFill>
                  <a:schemeClr val="accent4"/>
                </a:solidFill>
                <a:hlinkClick r:id="rId12" action="ppaction://hlinksldjump">
                  <a:extLst>
                    <a:ext uri="{A12FA001-AC4F-418D-AE19-62706E023703}">
                      <ahyp:hlinkClr xmlns:ahyp="http://schemas.microsoft.com/office/drawing/2018/hyperlinkcolor" val="tx"/>
                    </a:ext>
                  </a:extLst>
                </a:hlinkClick>
              </a:rPr>
              <a:t>Mudança</a:t>
            </a:r>
            <a:r>
              <a:rPr lang="en-US" sz="2600" dirty="0">
                <a:solidFill>
                  <a:schemeClr val="accent4"/>
                </a:solidFill>
                <a:hlinkClick r:id="rId12" action="ppaction://hlinksldjump">
                  <a:extLst>
                    <a:ext uri="{A12FA001-AC4F-418D-AE19-62706E023703}">
                      <ahyp:hlinkClr xmlns:ahyp="http://schemas.microsoft.com/office/drawing/2018/hyperlinkcolor" val="tx"/>
                    </a:ext>
                  </a:extLst>
                </a:hlinkClick>
              </a:rPr>
              <a:t> </a:t>
            </a:r>
            <a:r>
              <a:rPr lang="en-US" sz="2600" dirty="0" err="1">
                <a:solidFill>
                  <a:schemeClr val="accent4"/>
                </a:solidFill>
                <a:hlinkClick r:id="rId12" action="ppaction://hlinksldjump">
                  <a:extLst>
                    <a:ext uri="{A12FA001-AC4F-418D-AE19-62706E023703}">
                      <ahyp:hlinkClr xmlns:ahyp="http://schemas.microsoft.com/office/drawing/2018/hyperlinkcolor" val="tx"/>
                    </a:ext>
                  </a:extLst>
                </a:hlinkClick>
              </a:rPr>
              <a:t>Positiva</a:t>
            </a:r>
            <a:r>
              <a:rPr lang="en-US" sz="2600" dirty="0">
                <a:solidFill>
                  <a:schemeClr val="accent4"/>
                </a:solidFill>
              </a:rPr>
              <a:t> </a:t>
            </a:r>
          </a:p>
          <a:p>
            <a:pPr marL="609608" lvl="1" indent="0">
              <a:buNone/>
            </a:pPr>
            <a:endParaRPr lang="en-US" sz="2600" dirty="0">
              <a:solidFill>
                <a:schemeClr val="accent4"/>
              </a:solidFill>
            </a:endParaRPr>
          </a:p>
          <a:p>
            <a:r>
              <a:rPr lang="pt-PT" sz="3200" dirty="0">
                <a:solidFill>
                  <a:schemeClr val="accent4"/>
                </a:solidFill>
              </a:rPr>
              <a:t>Outros recursos para os candidatos</a:t>
            </a:r>
            <a:r>
              <a:rPr lang="en-US" sz="3200" dirty="0">
                <a:solidFill>
                  <a:schemeClr val="accent4"/>
                </a:solidFill>
              </a:rPr>
              <a:t>– </a:t>
            </a:r>
            <a:r>
              <a:rPr lang="en-US" sz="3200" dirty="0" err="1">
                <a:solidFill>
                  <a:schemeClr val="accent4"/>
                </a:solidFill>
              </a:rPr>
              <a:t>Pág</a:t>
            </a:r>
            <a:r>
              <a:rPr lang="en-US" sz="3200" dirty="0">
                <a:solidFill>
                  <a:schemeClr val="accent4"/>
                </a:solidFill>
              </a:rPr>
              <a:t> 25</a:t>
            </a:r>
          </a:p>
          <a:p>
            <a:pPr lvl="1"/>
            <a:r>
              <a:rPr lang="en-US" sz="2600" dirty="0">
                <a:solidFill>
                  <a:schemeClr val="accent4"/>
                </a:solidFill>
                <a:hlinkClick r:id="rId13" action="ppaction://hlinksldjump">
                  <a:extLst>
                    <a:ext uri="{A12FA001-AC4F-418D-AE19-62706E023703}">
                      <ahyp:hlinkClr xmlns:ahyp="http://schemas.microsoft.com/office/drawing/2018/hyperlinkcolor" val="tx"/>
                    </a:ext>
                  </a:extLst>
                </a:hlinkClick>
              </a:rPr>
              <a:t>Workshops e </a:t>
            </a:r>
            <a:r>
              <a:rPr lang="en-US" sz="2600" dirty="0" err="1">
                <a:solidFill>
                  <a:schemeClr val="accent4"/>
                </a:solidFill>
                <a:hlinkClick r:id="rId13" action="ppaction://hlinksldjump">
                  <a:extLst>
                    <a:ext uri="{A12FA001-AC4F-418D-AE19-62706E023703}">
                      <ahyp:hlinkClr xmlns:ahyp="http://schemas.microsoft.com/office/drawing/2018/hyperlinkcolor" val="tx"/>
                    </a:ext>
                  </a:extLst>
                </a:hlinkClick>
              </a:rPr>
              <a:t>formação</a:t>
            </a:r>
            <a:endParaRPr lang="en-US" sz="2600" dirty="0">
              <a:solidFill>
                <a:schemeClr val="accent4"/>
              </a:solidFill>
              <a:hlinkClick r:id="rId13" action="ppaction://hlinksldjump">
                <a:extLst>
                  <a:ext uri="{A12FA001-AC4F-418D-AE19-62706E023703}">
                    <ahyp:hlinkClr xmlns:ahyp="http://schemas.microsoft.com/office/drawing/2018/hyperlinkcolor" val="tx"/>
                  </a:ext>
                </a:extLst>
              </a:hlinkClick>
            </a:endParaRPr>
          </a:p>
          <a:p>
            <a:pPr lvl="1"/>
            <a:r>
              <a:rPr lang="en-US" sz="2600" dirty="0">
                <a:solidFill>
                  <a:schemeClr val="accent4"/>
                </a:solidFill>
                <a:hlinkClick r:id="rId13" action="ppaction://hlinksldjump">
                  <a:extLst>
                    <a:ext uri="{A12FA001-AC4F-418D-AE19-62706E023703}">
                      <ahyp:hlinkClr xmlns:ahyp="http://schemas.microsoft.com/office/drawing/2018/hyperlinkcolor" val="tx"/>
                    </a:ext>
                  </a:extLst>
                </a:hlinkClick>
              </a:rPr>
              <a:t>Feedback da entrada</a:t>
            </a:r>
            <a:endParaRPr lang="en-US" sz="2600" dirty="0">
              <a:solidFill>
                <a:schemeClr val="accent4"/>
              </a:solidFill>
            </a:endParaRPr>
          </a:p>
          <a:p>
            <a:pPr lvl="1"/>
            <a:r>
              <a:rPr lang="pt-PT" sz="2600" dirty="0">
                <a:solidFill>
                  <a:schemeClr val="accent4"/>
                </a:solidFill>
                <a:hlinkClick r:id="rId13" action="ppaction://hlinksldjump">
                  <a:extLst>
                    <a:ext uri="{A12FA001-AC4F-418D-AE19-62706E023703}">
                      <ahyp:hlinkClr xmlns:ahyp="http://schemas.microsoft.com/office/drawing/2018/hyperlinkcolor" val="tx"/>
                    </a:ext>
                  </a:extLst>
                </a:hlinkClick>
              </a:rPr>
              <a:t>Modelos de formulários de inscrição </a:t>
            </a:r>
            <a:endParaRPr lang="pt-PT" sz="2600" dirty="0">
              <a:solidFill>
                <a:schemeClr val="accent4"/>
              </a:solidFill>
            </a:endParaRPr>
          </a:p>
          <a:p>
            <a:pPr lvl="1"/>
            <a:r>
              <a:rPr lang="en-US" sz="2600" dirty="0" err="1">
                <a:solidFill>
                  <a:schemeClr val="accent4"/>
                </a:solidFill>
                <a:hlinkClick r:id="rId13" action="ppaction://hlinksldjump">
                  <a:extLst>
                    <a:ext uri="{A12FA001-AC4F-418D-AE19-62706E023703}">
                      <ahyp:hlinkClr xmlns:ahyp="http://schemas.microsoft.com/office/drawing/2018/hyperlinkcolor" val="tx"/>
                    </a:ext>
                  </a:extLst>
                </a:hlinkClick>
              </a:rPr>
              <a:t>Estudos</a:t>
            </a:r>
            <a:r>
              <a:rPr lang="en-US" sz="2600" dirty="0">
                <a:solidFill>
                  <a:schemeClr val="accent4"/>
                </a:solidFill>
                <a:hlinkClick r:id="rId13" action="ppaction://hlinksldjump">
                  <a:extLst>
                    <a:ext uri="{A12FA001-AC4F-418D-AE19-62706E023703}">
                      <ahyp:hlinkClr xmlns:ahyp="http://schemas.microsoft.com/office/drawing/2018/hyperlinkcolor" val="tx"/>
                    </a:ext>
                  </a:extLst>
                </a:hlinkClick>
              </a:rPr>
              <a:t> de </a:t>
            </a:r>
            <a:r>
              <a:rPr lang="en-US" sz="2600" dirty="0" err="1">
                <a:solidFill>
                  <a:schemeClr val="accent4"/>
                </a:solidFill>
                <a:hlinkClick r:id="rId13" action="ppaction://hlinksldjump">
                  <a:extLst>
                    <a:ext uri="{A12FA001-AC4F-418D-AE19-62706E023703}">
                      <ahyp:hlinkClr xmlns:ahyp="http://schemas.microsoft.com/office/drawing/2018/hyperlinkcolor" val="tx"/>
                    </a:ext>
                  </a:extLst>
                </a:hlinkClick>
              </a:rPr>
              <a:t>casos</a:t>
            </a:r>
            <a:r>
              <a:rPr lang="en-US" sz="2600" dirty="0">
                <a:solidFill>
                  <a:schemeClr val="accent4"/>
                </a:solidFill>
                <a:hlinkClick r:id="rId13" action="ppaction://hlinksldjump">
                  <a:extLst>
                    <a:ext uri="{A12FA001-AC4F-418D-AE19-62706E023703}">
                      <ahyp:hlinkClr xmlns:ahyp="http://schemas.microsoft.com/office/drawing/2018/hyperlinkcolor" val="tx"/>
                    </a:ext>
                  </a:extLst>
                </a:hlinkClick>
              </a:rPr>
              <a:t> </a:t>
            </a:r>
            <a:br>
              <a:rPr lang="en-US" sz="2600" dirty="0">
                <a:solidFill>
                  <a:schemeClr val="accent4"/>
                </a:solidFill>
              </a:rPr>
            </a:br>
            <a:endParaRPr lang="en-US" sz="2600" dirty="0">
              <a:solidFill>
                <a:schemeClr val="accent4"/>
              </a:solidFill>
            </a:endParaRPr>
          </a:p>
          <a:p>
            <a:r>
              <a:rPr lang="en-US" sz="3200" dirty="0" err="1">
                <a:solidFill>
                  <a:schemeClr val="accent4"/>
                </a:solidFill>
              </a:rPr>
              <a:t>Informações</a:t>
            </a:r>
            <a:r>
              <a:rPr lang="en-US" sz="3200" dirty="0">
                <a:solidFill>
                  <a:schemeClr val="accent4"/>
                </a:solidFill>
              </a:rPr>
              <a:t> de </a:t>
            </a:r>
            <a:r>
              <a:rPr lang="en-US" sz="3200" dirty="0" err="1">
                <a:solidFill>
                  <a:schemeClr val="accent4"/>
                </a:solidFill>
              </a:rPr>
              <a:t>contacto</a:t>
            </a:r>
            <a:r>
              <a:rPr lang="en-US" sz="3200" dirty="0">
                <a:solidFill>
                  <a:schemeClr val="accent4"/>
                </a:solidFill>
              </a:rPr>
              <a:t>– </a:t>
            </a:r>
            <a:r>
              <a:rPr lang="en-US" sz="3200" dirty="0" err="1">
                <a:solidFill>
                  <a:schemeClr val="accent4"/>
                </a:solidFill>
              </a:rPr>
              <a:t>Pág</a:t>
            </a:r>
            <a:r>
              <a:rPr lang="en-US" sz="3200" dirty="0">
                <a:solidFill>
                  <a:schemeClr val="accent4"/>
                </a:solidFill>
              </a:rPr>
              <a:t> 28</a:t>
            </a:r>
          </a:p>
          <a:p>
            <a:pPr marL="609608" lvl="1" indent="0">
              <a:buNone/>
            </a:pPr>
            <a:endParaRPr lang="en-US" sz="2600" dirty="0">
              <a:solidFill>
                <a:schemeClr val="accent4"/>
              </a:solidFill>
            </a:endParaRPr>
          </a:p>
        </p:txBody>
      </p:sp>
      <p:sp>
        <p:nvSpPr>
          <p:cNvPr id="3" name="TextBox 2">
            <a:extLst>
              <a:ext uri="{FF2B5EF4-FFF2-40B4-BE49-F238E27FC236}">
                <a16:creationId xmlns:a16="http://schemas.microsoft.com/office/drawing/2014/main" id="{0B8EFE2F-596D-2086-0C84-C0A1BA1A6091}"/>
              </a:ext>
            </a:extLst>
          </p:cNvPr>
          <p:cNvSpPr txBox="1"/>
          <p:nvPr/>
        </p:nvSpPr>
        <p:spPr>
          <a:xfrm>
            <a:off x="12921916" y="10656262"/>
            <a:ext cx="762802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pt-PT" sz="3600" b="0" i="0" u="none" strike="noStrike" cap="none" spc="0" normalizeH="0" baseline="0" dirty="0">
                <a:ln>
                  <a:noFill/>
                </a:ln>
                <a:solidFill>
                  <a:schemeClr val="tx1"/>
                </a:solidFill>
                <a:effectLst/>
                <a:uFillTx/>
                <a:latin typeface="Avenir Next" panose="020B0503020202020204" pitchFamily="34" charset="0"/>
                <a:sym typeface="Avenir Heavy"/>
              </a:rPr>
              <a:t>Clique em cada tópico para aceder diretamente à página relevante </a:t>
            </a:r>
            <a:endParaRPr kumimoji="0" lang="en-US" sz="3600" b="0" i="0" u="none" strike="noStrike" cap="none" spc="0" normalizeH="0" baseline="0" dirty="0">
              <a:ln>
                <a:noFill/>
              </a:ln>
              <a:solidFill>
                <a:schemeClr val="tx1"/>
              </a:solidFill>
              <a:effectLst/>
              <a:uFillTx/>
              <a:latin typeface="Avenir Next" panose="020B0503020202020204" pitchFamily="34" charset="0"/>
              <a:sym typeface="Avenir Heavy"/>
            </a:endParaRPr>
          </a:p>
        </p:txBody>
      </p:sp>
    </p:spTree>
    <p:extLst>
      <p:ext uri="{BB962C8B-B14F-4D97-AF65-F5344CB8AC3E}">
        <p14:creationId xmlns:p14="http://schemas.microsoft.com/office/powerpoint/2010/main" val="104440698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1004542" cy="756687"/>
          </a:xfrm>
        </p:spPr>
        <p:txBody>
          <a:bodyPr>
            <a:noAutofit/>
          </a:bodyPr>
          <a:lstStyle/>
          <a:p>
            <a:r>
              <a:rPr lang="en-US" sz="3200" b="1" cap="none" dirty="0">
                <a:solidFill>
                  <a:schemeClr val="tx2"/>
                </a:solidFill>
                <a:latin typeface="+mj-lt"/>
                <a:cs typeface="Calibri"/>
              </a:rPr>
              <a:t>CONSELHO DOS JURADOS</a:t>
            </a:r>
            <a:endParaRPr lang="en-US" sz="3200" b="1" dirty="0">
              <a:solidFill>
                <a:schemeClr val="tx2"/>
              </a:solidFill>
            </a:endParaRP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1977342" cy="6997463"/>
          </a:xfrm>
          <a:prstGeom prst="rect">
            <a:avLst/>
          </a:prstGeom>
        </p:spPr>
        <p:txBody>
          <a:bodyPr vert="horz" wrap="square" lIns="0" tIns="60960" rIns="0" bIns="0" rtlCol="0">
            <a:noAutofit/>
          </a:bodyPr>
          <a:lstStyle/>
          <a:p>
            <a:pPr marL="25400" marR="274320">
              <a:spcBef>
                <a:spcPts val="480"/>
              </a:spcBef>
            </a:pPr>
            <a:r>
              <a:rPr lang="pt-PT" sz="2600" b="1" cap="none" dirty="0">
                <a:solidFill>
                  <a:srgbClr val="946F1F"/>
                </a:solidFill>
                <a:latin typeface="+mj-lt"/>
                <a:cs typeface="Calibri"/>
              </a:rPr>
              <a:t>“Mostre como os seus esforços tiveram um efeito positivo nos resultados comerciais ou seu impacto na saúde.” </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pt-PT" sz="2600" b="1" cap="none" dirty="0">
                <a:solidFill>
                  <a:schemeClr val="tx2"/>
                </a:solidFill>
                <a:latin typeface="+mj-lt"/>
                <a:cs typeface="Calibri"/>
              </a:rPr>
              <a:t>“Concentre-se no verdadeiro problema que está a tentar resolver, não só do ponto de vista comercial, mas também do ponto de vista do paciente (humano).” </a:t>
            </a:r>
          </a:p>
          <a:p>
            <a:pPr marL="25400" marR="274320">
              <a:spcBef>
                <a:spcPts val="480"/>
              </a:spcBef>
            </a:pPr>
            <a:r>
              <a:rPr lang="en-US" sz="2600" b="1" cap="none" dirty="0">
                <a:solidFill>
                  <a:schemeClr val="tx2"/>
                </a:solidFill>
                <a:latin typeface="+mj-lt"/>
                <a:cs typeface="Calibri"/>
              </a:rPr>
              <a:t> </a:t>
            </a:r>
            <a:endParaRPr lang="en-US" sz="2600" b="1" cap="none" dirty="0">
              <a:latin typeface="+mj-lt"/>
              <a:cs typeface="Calibri"/>
            </a:endParaRPr>
          </a:p>
          <a:p>
            <a:pPr marL="25400" marR="274320">
              <a:spcBef>
                <a:spcPts val="480"/>
              </a:spcBef>
            </a:pPr>
            <a:r>
              <a:rPr lang="pt-PT" sz="2600" b="1" cap="none" dirty="0">
                <a:solidFill>
                  <a:srgbClr val="946F1F"/>
                </a:solidFill>
                <a:latin typeface="+mj-lt"/>
                <a:cs typeface="Calibri"/>
              </a:rPr>
              <a:t>“É útil chamar a atenção para os desafios regulamentares e para o contexto.” </a:t>
            </a:r>
          </a:p>
          <a:p>
            <a:pPr marL="25400" marR="274320">
              <a:spcBef>
                <a:spcPts val="480"/>
              </a:spcBef>
            </a:pPr>
            <a:endParaRPr lang="en-US" sz="2600" b="1" cap="none" dirty="0">
              <a:solidFill>
                <a:srgbClr val="946F1F"/>
              </a:solidFill>
              <a:latin typeface="+mj-lt"/>
              <a:cs typeface="Calibri"/>
            </a:endParaRPr>
          </a:p>
          <a:p>
            <a:pPr marL="25400" marR="274320">
              <a:spcBef>
                <a:spcPts val="480"/>
              </a:spcBef>
            </a:pPr>
            <a:r>
              <a:rPr lang="pt-PT" sz="2600" b="1" cap="none" dirty="0">
                <a:solidFill>
                  <a:schemeClr val="tx2"/>
                </a:solidFill>
                <a:latin typeface="+mj-lt"/>
                <a:cs typeface="Calibri"/>
              </a:rPr>
              <a:t>“Tendo em conta os desafios que se colocam no sector dos cuidados de saúde no que se refere ao fornecimento de dados sobre o contexto profissional, os concorrentes, os consumidores e a cobertura do mercado, ajuda enquadrar esta dificuldade em obter resultados através de campanhas DTC criativas.”</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pt-PT" sz="2600" b="1" cap="none" dirty="0">
                <a:solidFill>
                  <a:srgbClr val="946F1F"/>
                </a:solidFill>
                <a:latin typeface="+mj-lt"/>
                <a:cs typeface="Calibri"/>
              </a:rPr>
              <a:t>“Descobriu uma visão profunda ou uma verdade do público-alvo? Aproveitou com sucesso esse conhecimento? Produziu uma criatividade provocadora e surpreendente que irá captar a atenção dos clientes e que os leva a envolverem-se na nossa experiência?” </a:t>
            </a:r>
          </a:p>
          <a:p>
            <a:pPr marL="25400" marR="274320">
              <a:spcBef>
                <a:spcPts val="480"/>
              </a:spcBef>
            </a:pPr>
            <a:endParaRPr lang="en-US" sz="2600" b="1" cap="none" dirty="0">
              <a:solidFill>
                <a:srgbClr val="946F1F"/>
              </a:solidFill>
              <a:latin typeface="+mj-lt"/>
              <a:cs typeface="Calibri"/>
            </a:endParaRPr>
          </a:p>
          <a:p>
            <a:pPr marL="25400" marR="274320">
              <a:spcBef>
                <a:spcPts val="480"/>
              </a:spcBef>
            </a:pPr>
            <a:r>
              <a:rPr lang="pt-PT" sz="2600" b="1" cap="none" dirty="0">
                <a:solidFill>
                  <a:schemeClr val="tx2"/>
                </a:solidFill>
                <a:latin typeface="+mj-lt"/>
                <a:cs typeface="Calibri"/>
              </a:rPr>
              <a:t>“É claro que é muito positivo aumentar a quota de mercado, mas o mais importante é saber como é que o que fazemos afeta os indivíduos que precisam do tratamento, ou aqueles que o prescrevem. Avaliamos o output criativo vendo se melhora a vida das pessoas. Se o conseguirmos fazer através de informação, ferramentas, ligações ou outras formas, então temos todos os elementos para sermos bem sucedidos.”  </a:t>
            </a:r>
            <a:endParaRPr lang="en-US" sz="2600" b="1" cap="none" dirty="0">
              <a:solidFill>
                <a:schemeClr val="tx2"/>
              </a:solidFill>
              <a:latin typeface="+mj-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en-US" sz="5400" b="1" cap="none" dirty="0" err="1">
                <a:solidFill>
                  <a:srgbClr val="946F1F"/>
                </a:solidFill>
                <a:latin typeface="+mj-ea"/>
                <a:ea typeface="+mj-ea"/>
                <a:cs typeface="+mj-cs"/>
              </a:rPr>
              <a:t>Saúde</a:t>
            </a:r>
            <a:r>
              <a:rPr lang="en-US" sz="5400" b="1" cap="none" dirty="0">
                <a:solidFill>
                  <a:srgbClr val="946F1F"/>
                </a:solidFill>
                <a:latin typeface="+mj-ea"/>
                <a:ea typeface="+mj-ea"/>
                <a:cs typeface="+mj-cs"/>
              </a:rPr>
              <a:t> e Bem-Estar</a:t>
            </a:r>
          </a:p>
        </p:txBody>
      </p:sp>
      <p:sp>
        <p:nvSpPr>
          <p:cNvPr id="3" name="Slide Number Placeholder 2">
            <a:extLst>
              <a:ext uri="{FF2B5EF4-FFF2-40B4-BE49-F238E27FC236}">
                <a16:creationId xmlns:a16="http://schemas.microsoft.com/office/drawing/2014/main" id="{E4A31F89-C071-1A74-A3DC-0B14DAD8E493}"/>
              </a:ext>
            </a:extLst>
          </p:cNvPr>
          <p:cNvSpPr>
            <a:spLocks noGrp="1"/>
          </p:cNvSpPr>
          <p:nvPr>
            <p:ph type="sldNum" sz="quarter" idx="4"/>
          </p:nvPr>
        </p:nvSpPr>
        <p:spPr/>
        <p:txBody>
          <a:bodyPr/>
          <a:lstStyle/>
          <a:p>
            <a:fld id="{86CB4B4D-7CA3-9044-876B-883B54F8677D}" type="slidenum">
              <a:rPr lang="en-GB" smtClean="0"/>
              <a:pPr/>
              <a:t>20</a:t>
            </a:fld>
            <a:endParaRPr lang="en-GB" dirty="0"/>
          </a:p>
        </p:txBody>
      </p:sp>
    </p:spTree>
    <p:extLst>
      <p:ext uri="{BB962C8B-B14F-4D97-AF65-F5344CB8AC3E}">
        <p14:creationId xmlns:p14="http://schemas.microsoft.com/office/powerpoint/2010/main" val="426171049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1004542" cy="756687"/>
          </a:xfrm>
        </p:spPr>
        <p:txBody>
          <a:bodyPr>
            <a:noAutofit/>
          </a:bodyPr>
          <a:lstStyle/>
          <a:p>
            <a:r>
              <a:rPr lang="en-US" sz="3200" b="1" cap="none" dirty="0">
                <a:solidFill>
                  <a:schemeClr val="tx2"/>
                </a:solidFill>
                <a:latin typeface="+mj-lt"/>
                <a:cs typeface="Calibri"/>
              </a:rPr>
              <a:t>CONSELHO DOS JURADOS</a:t>
            </a:r>
            <a:endParaRPr lang="en-US" sz="3200" b="1" dirty="0">
              <a:solidFill>
                <a:schemeClr val="tx2"/>
              </a:solidFill>
            </a:endParaRP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1977342" cy="6997463"/>
          </a:xfrm>
          <a:prstGeom prst="rect">
            <a:avLst/>
          </a:prstGeom>
        </p:spPr>
        <p:txBody>
          <a:bodyPr vert="horz" wrap="square" lIns="0" tIns="60960" rIns="0" bIns="0" rtlCol="0">
            <a:noAutofit/>
          </a:bodyPr>
          <a:lstStyle/>
          <a:p>
            <a:pPr marL="25400" marR="274320">
              <a:spcBef>
                <a:spcPts val="480"/>
              </a:spcBef>
            </a:pPr>
            <a:r>
              <a:rPr lang="pt-PT" sz="2600" b="1" cap="none" dirty="0">
                <a:solidFill>
                  <a:srgbClr val="946F1F"/>
                </a:solidFill>
                <a:latin typeface="+mj-lt"/>
                <a:cs typeface="Calibri"/>
              </a:rPr>
              <a:t>“Considerando que são casos de meios de comunicação social, a estratégia de media tem que sobressair na ideia da campanha. Detalhe uma forte conexão da estratégia dos media para a execução.” </a:t>
            </a:r>
          </a:p>
          <a:p>
            <a:pPr marL="25400" marR="274320">
              <a:spcBef>
                <a:spcPts val="480"/>
              </a:spcBef>
            </a:pPr>
            <a:endParaRPr lang="en-US" sz="2600" b="1" cap="none" dirty="0">
              <a:solidFill>
                <a:schemeClr val="tx2"/>
              </a:solidFill>
              <a:latin typeface="+mj-lt"/>
              <a:cs typeface="Calibri"/>
            </a:endParaRPr>
          </a:p>
          <a:p>
            <a:pPr marL="25400" marR="274320">
              <a:spcBef>
                <a:spcPts val="480"/>
              </a:spcBef>
            </a:pPr>
            <a:r>
              <a:rPr lang="pt-PT" sz="2600" b="1" cap="none" dirty="0">
                <a:solidFill>
                  <a:schemeClr val="tx2"/>
                </a:solidFill>
                <a:latin typeface="+mj-lt"/>
                <a:cs typeface="Calibri"/>
              </a:rPr>
              <a:t>“Explique claramente a seleção dos Media, dos dados e/ou dos parceiros.” </a:t>
            </a:r>
          </a:p>
          <a:p>
            <a:pPr marL="25400" marR="274320">
              <a:spcBef>
                <a:spcPts val="480"/>
              </a:spcBef>
            </a:pPr>
            <a:r>
              <a:rPr lang="en-US" sz="2600" b="1" cap="none" dirty="0">
                <a:solidFill>
                  <a:schemeClr val="tx2"/>
                </a:solidFill>
                <a:latin typeface="+mj-lt"/>
                <a:cs typeface="Calibri"/>
              </a:rPr>
              <a:t> </a:t>
            </a:r>
            <a:endParaRPr lang="en-US" sz="2600" b="1" cap="none" dirty="0">
              <a:latin typeface="+mj-lt"/>
              <a:cs typeface="Calibri"/>
            </a:endParaRPr>
          </a:p>
          <a:p>
            <a:pPr marL="25400" marR="274320">
              <a:spcBef>
                <a:spcPts val="480"/>
              </a:spcBef>
            </a:pPr>
            <a:r>
              <a:rPr lang="pt-PT" sz="2600" b="1" cap="none" dirty="0">
                <a:solidFill>
                  <a:schemeClr val="tx2"/>
                </a:solidFill>
                <a:latin typeface="+mj-lt"/>
                <a:cs typeface="Calibri"/>
              </a:rPr>
              <a:t>“Dê enfase ao papel dos Media no concerne ao desenvolvimento da estratégia e à execução criativa. Dado que as linhas são muitas vezes difusas, qual foi a contribuição específica dos Media para potenciar a ideia?“ </a:t>
            </a:r>
          </a:p>
          <a:p>
            <a:pPr marL="25400" marR="274320">
              <a:spcBef>
                <a:spcPts val="480"/>
              </a:spcBef>
            </a:pPr>
            <a:endParaRPr lang="pt-PT" sz="2600" b="1" cap="none" dirty="0">
              <a:solidFill>
                <a:schemeClr val="tx2"/>
              </a:solidFill>
              <a:latin typeface="+mj-lt"/>
              <a:cs typeface="Calibri"/>
            </a:endParaRPr>
          </a:p>
          <a:p>
            <a:pPr marL="25400" marR="274320">
              <a:spcBef>
                <a:spcPts val="480"/>
              </a:spcBef>
            </a:pPr>
            <a:r>
              <a:rPr lang="pt-PT" sz="2600" b="1" cap="none" dirty="0">
                <a:solidFill>
                  <a:srgbClr val="946F1F"/>
                </a:solidFill>
                <a:latin typeface="+mj-lt"/>
                <a:cs typeface="Calibri"/>
              </a:rPr>
              <a:t>“Faça dos Media a peça central da sua participação. Utilize o vídeo criativo para mostrar os meios de comunicação, não apenas os criativos. Visualize cuidadosamente como a tática de Media contribuiu para dar vida à experiência/viagem do utilizador.” </a:t>
            </a:r>
          </a:p>
          <a:p>
            <a:pPr marL="25400" marR="274320">
              <a:spcBef>
                <a:spcPts val="480"/>
              </a:spcBef>
            </a:pPr>
            <a:endParaRPr lang="en-US" sz="2600" b="1" cap="none" dirty="0">
              <a:solidFill>
                <a:srgbClr val="946F1F"/>
              </a:solidFill>
              <a:latin typeface="+mj-lt"/>
              <a:cs typeface="Calibri"/>
            </a:endParaRPr>
          </a:p>
          <a:p>
            <a:pPr marL="25400" marR="274320">
              <a:spcBef>
                <a:spcPts val="480"/>
              </a:spcBef>
            </a:pPr>
            <a:r>
              <a:rPr lang="pt-PT" sz="2600" b="1" cap="none" dirty="0">
                <a:solidFill>
                  <a:schemeClr val="tx2"/>
                </a:solidFill>
                <a:latin typeface="+mj-lt"/>
                <a:cs typeface="Calibri"/>
              </a:rPr>
              <a:t>“As inscrições nas categorias de Media, especificamente na categoria Ideia de Media/Inovação, devem apresentar uma ideia de Media que esteja exclusivamente ligada à marca, utilizando exclusivamente meios de comunicação.”</a:t>
            </a:r>
          </a:p>
          <a:p>
            <a:pPr marL="25400" marR="274320">
              <a:spcBef>
                <a:spcPts val="480"/>
              </a:spcBef>
            </a:pPr>
            <a:r>
              <a:rPr lang="en-US" sz="2600" b="1" cap="none" dirty="0">
                <a:solidFill>
                  <a:schemeClr val="tx2"/>
                </a:solidFill>
                <a:latin typeface="+mj-lt"/>
                <a:cs typeface="Calibri"/>
              </a:rPr>
              <a:t> </a:t>
            </a:r>
          </a:p>
          <a:p>
            <a:pPr marL="25400" marR="274320">
              <a:spcBef>
                <a:spcPts val="480"/>
              </a:spcBef>
            </a:pPr>
            <a:r>
              <a:rPr lang="pt-PT" sz="2600" b="1" cap="none" dirty="0">
                <a:solidFill>
                  <a:srgbClr val="946F1F"/>
                </a:solidFill>
                <a:latin typeface="+mj-lt"/>
                <a:cs typeface="Calibri"/>
              </a:rPr>
              <a:t>“Se estiver a participar na categoria Ideia de Media/Inovação, certifique-se de que é muito claro ao identificar a inovação.”  </a:t>
            </a:r>
            <a:endParaRPr lang="en-US" sz="2600" b="1" cap="none" dirty="0">
              <a:solidFill>
                <a:schemeClr val="tx2"/>
              </a:solidFill>
              <a:latin typeface="+mj-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Utilização Criativa de Meios</a:t>
            </a:r>
            <a:endParaRPr lang="en-US" sz="5400" b="1" cap="none" dirty="0">
              <a:solidFill>
                <a:srgbClr val="946F1F"/>
              </a:solidFill>
              <a:latin typeface="+mj-ea"/>
              <a:ea typeface="+mj-ea"/>
              <a:cs typeface="+mj-cs"/>
            </a:endParaRPr>
          </a:p>
        </p:txBody>
      </p:sp>
      <p:sp>
        <p:nvSpPr>
          <p:cNvPr id="3" name="Slide Number Placeholder 2">
            <a:extLst>
              <a:ext uri="{FF2B5EF4-FFF2-40B4-BE49-F238E27FC236}">
                <a16:creationId xmlns:a16="http://schemas.microsoft.com/office/drawing/2014/main" id="{17396D25-DAB1-2EAE-A578-486A8255A628}"/>
              </a:ext>
            </a:extLst>
          </p:cNvPr>
          <p:cNvSpPr>
            <a:spLocks noGrp="1"/>
          </p:cNvSpPr>
          <p:nvPr>
            <p:ph type="sldNum" sz="quarter" idx="4"/>
          </p:nvPr>
        </p:nvSpPr>
        <p:spPr/>
        <p:txBody>
          <a:bodyPr/>
          <a:lstStyle/>
          <a:p>
            <a:fld id="{86CB4B4D-7CA3-9044-876B-883B54F8677D}" type="slidenum">
              <a:rPr lang="en-GB" smtClean="0"/>
              <a:pPr/>
              <a:t>21</a:t>
            </a:fld>
            <a:endParaRPr lang="en-GB" dirty="0"/>
          </a:p>
        </p:txBody>
      </p:sp>
    </p:spTree>
    <p:extLst>
      <p:ext uri="{BB962C8B-B14F-4D97-AF65-F5344CB8AC3E}">
        <p14:creationId xmlns:p14="http://schemas.microsoft.com/office/powerpoint/2010/main" val="12916119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11004542" cy="756687"/>
          </a:xfrm>
        </p:spPr>
        <p:txBody>
          <a:bodyPr>
            <a:noAutofit/>
          </a:bodyPr>
          <a:lstStyle/>
          <a:p>
            <a:r>
              <a:rPr lang="en-US" sz="3200" b="1" cap="none" dirty="0">
                <a:solidFill>
                  <a:schemeClr val="tx2"/>
                </a:solidFill>
                <a:latin typeface="+mj-lt"/>
                <a:cs typeface="Calibri"/>
              </a:rPr>
              <a:t>CONSELHO DOS JURADOS</a:t>
            </a:r>
            <a:endParaRPr lang="en-US" sz="3200" b="1" dirty="0">
              <a:solidFill>
                <a:schemeClr val="tx2"/>
              </a:solidFill>
            </a:endParaRP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1977342" cy="6997463"/>
          </a:xfrm>
          <a:prstGeom prst="rect">
            <a:avLst/>
          </a:prstGeom>
        </p:spPr>
        <p:txBody>
          <a:bodyPr vert="horz" wrap="square" lIns="0" tIns="60960" rIns="0" bIns="0" rtlCol="0">
            <a:noAutofit/>
          </a:bodyPr>
          <a:lstStyle/>
          <a:p>
            <a:pPr marL="25400" marR="274320">
              <a:spcBef>
                <a:spcPts val="480"/>
              </a:spcBef>
            </a:pPr>
            <a:r>
              <a:rPr lang="pt-PT" sz="2450" b="1" cap="none" dirty="0">
                <a:solidFill>
                  <a:srgbClr val="946F1F"/>
                </a:solidFill>
                <a:latin typeface="+mj-lt"/>
                <a:cs typeface="Calibri"/>
              </a:rPr>
              <a:t>“Não se esqueça de descrever a questão social que está a ser abordada com algum pormenor e porque é que é adequada para a sua marca </a:t>
            </a:r>
          </a:p>
          <a:p>
            <a:pPr marL="25400" marR="274320">
              <a:spcBef>
                <a:spcPts val="480"/>
              </a:spcBef>
            </a:pPr>
            <a:r>
              <a:rPr lang="pt-PT" sz="2450" b="1" cap="none" dirty="0">
                <a:solidFill>
                  <a:srgbClr val="946F1F"/>
                </a:solidFill>
                <a:latin typeface="+mj-lt"/>
                <a:cs typeface="Calibri"/>
              </a:rPr>
              <a:t>e/ou organização”. </a:t>
            </a:r>
          </a:p>
          <a:p>
            <a:pPr marL="25400" marR="274320">
              <a:spcBef>
                <a:spcPts val="480"/>
              </a:spcBef>
            </a:pPr>
            <a:endParaRPr lang="en-US" sz="2450" b="1" cap="none" dirty="0">
              <a:solidFill>
                <a:schemeClr val="tx2"/>
              </a:solidFill>
              <a:latin typeface="+mj-lt"/>
              <a:cs typeface="Calibri"/>
            </a:endParaRPr>
          </a:p>
          <a:p>
            <a:pPr marL="25400" marR="274320">
              <a:spcBef>
                <a:spcPts val="480"/>
              </a:spcBef>
            </a:pPr>
            <a:r>
              <a:rPr lang="pt-PT" sz="2450" b="1" cap="none" dirty="0">
                <a:solidFill>
                  <a:schemeClr val="tx2"/>
                </a:solidFill>
                <a:latin typeface="+mj-lt"/>
                <a:cs typeface="Calibri"/>
              </a:rPr>
              <a:t>“É muito importante abordar o âmbito da mudança comportamental. Ajudar os jurados a compreender a amplitude do efeito e o que isso significa.” </a:t>
            </a:r>
          </a:p>
          <a:p>
            <a:pPr marL="25400" marR="274320">
              <a:spcBef>
                <a:spcPts val="480"/>
              </a:spcBef>
            </a:pPr>
            <a:r>
              <a:rPr lang="en-US" sz="2450" b="1" cap="none" dirty="0">
                <a:solidFill>
                  <a:schemeClr val="tx2"/>
                </a:solidFill>
                <a:latin typeface="+mj-lt"/>
                <a:cs typeface="Calibri"/>
              </a:rPr>
              <a:t> </a:t>
            </a:r>
            <a:endParaRPr lang="en-US" sz="2450" b="1" cap="none" dirty="0">
              <a:latin typeface="+mj-lt"/>
              <a:cs typeface="Calibri"/>
            </a:endParaRPr>
          </a:p>
          <a:p>
            <a:pPr marL="25400" marR="274320">
              <a:spcBef>
                <a:spcPts val="480"/>
              </a:spcBef>
            </a:pPr>
            <a:r>
              <a:rPr lang="pt-PT" sz="2450" b="1" cap="none" dirty="0">
                <a:solidFill>
                  <a:schemeClr val="tx2"/>
                </a:solidFill>
                <a:latin typeface="+mj-lt"/>
                <a:cs typeface="Calibri"/>
              </a:rPr>
              <a:t>“Ligue claramente a campanha à mudança alcançada - o prémio reconhece o marketing mais eficaz que conduziu à mudança de comportamento num objetivo de sustentabilidade. Certifique-se de que, como parte disso, articula o que a mudança no comportamento sustentável significou para a marca e a organização.” </a:t>
            </a:r>
          </a:p>
          <a:p>
            <a:pPr marL="25400" marR="274320">
              <a:spcBef>
                <a:spcPts val="480"/>
              </a:spcBef>
            </a:pPr>
            <a:endParaRPr lang="en-US" sz="2450" b="1" cap="none" dirty="0">
              <a:solidFill>
                <a:srgbClr val="946F1F"/>
              </a:solidFill>
              <a:latin typeface="+mj-lt"/>
              <a:cs typeface="Calibri"/>
            </a:endParaRPr>
          </a:p>
          <a:p>
            <a:pPr marL="25400" marR="274320">
              <a:spcBef>
                <a:spcPts val="480"/>
              </a:spcBef>
            </a:pPr>
            <a:r>
              <a:rPr lang="pt-PT" sz="2450" b="1" cap="none" dirty="0">
                <a:solidFill>
                  <a:srgbClr val="946F1F"/>
                </a:solidFill>
                <a:latin typeface="+mj-lt"/>
                <a:cs typeface="Calibri"/>
              </a:rPr>
              <a:t>“O que é que esta iniciativa tem de sustentável? Diga-nos, em poucas palavras, qual é o aumento da sustentabilidade.” </a:t>
            </a:r>
          </a:p>
          <a:p>
            <a:pPr marL="25400" marR="274320">
              <a:spcBef>
                <a:spcPts val="480"/>
              </a:spcBef>
            </a:pPr>
            <a:endParaRPr lang="en-US" sz="2450" b="1" cap="none" dirty="0">
              <a:solidFill>
                <a:srgbClr val="946F1F"/>
              </a:solidFill>
              <a:latin typeface="+mj-lt"/>
              <a:cs typeface="Calibri"/>
            </a:endParaRPr>
          </a:p>
          <a:p>
            <a:pPr marL="25400" marR="274320">
              <a:spcBef>
                <a:spcPts val="480"/>
              </a:spcBef>
            </a:pPr>
            <a:r>
              <a:rPr lang="pt-PT" sz="2450" b="1" cap="none" dirty="0">
                <a:solidFill>
                  <a:schemeClr val="tx2"/>
                </a:solidFill>
                <a:latin typeface="+mj-lt"/>
                <a:cs typeface="Calibri"/>
              </a:rPr>
              <a:t>“Fornecer resultados claros e verdadeiros - uma noção clara de como a agulha se moveu em termos de sensibilização real para a questão e de mudança.” </a:t>
            </a:r>
          </a:p>
          <a:p>
            <a:pPr marL="25400" marR="274320">
              <a:spcBef>
                <a:spcPts val="480"/>
              </a:spcBef>
            </a:pPr>
            <a:r>
              <a:rPr lang="en-US" sz="2450" b="1" cap="none" dirty="0">
                <a:solidFill>
                  <a:schemeClr val="tx2"/>
                </a:solidFill>
                <a:latin typeface="+mj-lt"/>
                <a:cs typeface="Calibri"/>
              </a:rPr>
              <a:t> </a:t>
            </a:r>
          </a:p>
          <a:p>
            <a:pPr marL="25400" marR="274320">
              <a:spcBef>
                <a:spcPts val="480"/>
              </a:spcBef>
            </a:pPr>
            <a:r>
              <a:rPr lang="pt-PT" sz="2450" b="1" cap="none" dirty="0">
                <a:solidFill>
                  <a:srgbClr val="946F1F"/>
                </a:solidFill>
                <a:latin typeface="+mj-lt"/>
                <a:cs typeface="Calibri"/>
              </a:rPr>
              <a:t>“Se se candidatar a um prémio de impacto social, deve ser capaz de ilustrar claramente nos resultados o impacto dessa campanha no mundo real; não se pode esperar que os jurados acreditem na sua palavra de que essa campanha teve qualquer impacto positivo” </a:t>
            </a:r>
          </a:p>
          <a:p>
            <a:pPr marL="25400" marR="274320">
              <a:spcBef>
                <a:spcPts val="480"/>
              </a:spcBef>
            </a:pPr>
            <a:endParaRPr lang="en-US" sz="2450" b="1" cap="none" dirty="0">
              <a:solidFill>
                <a:srgbClr val="946F1F"/>
              </a:solidFill>
              <a:latin typeface="+mj-lt"/>
              <a:cs typeface="Calibri"/>
            </a:endParaRPr>
          </a:p>
          <a:p>
            <a:pPr marL="25400" marR="274320">
              <a:spcBef>
                <a:spcPts val="480"/>
              </a:spcBef>
            </a:pPr>
            <a:r>
              <a:rPr lang="pt-PT" sz="2450" b="1" cap="none" dirty="0">
                <a:solidFill>
                  <a:schemeClr val="tx2"/>
                </a:solidFill>
                <a:latin typeface="+mj-lt"/>
                <a:cs typeface="Calibri"/>
              </a:rPr>
              <a:t>“Trate os estudos de caso de marketing para organizações sem fins lucrativos de forma tão específica como os estudos de caso para organizações com fins lucrativos, partilhando resultados de objetivos mensuráveis e descrevendo em pormenor o que fez para que isso acontecesse.” </a:t>
            </a:r>
            <a:endParaRPr lang="en-US" sz="2450" b="1" cap="none" dirty="0">
              <a:solidFill>
                <a:schemeClr val="tx2"/>
              </a:solidFill>
              <a:latin typeface="+mj-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en-US" sz="5400" b="1" cap="none" dirty="0" err="1">
                <a:solidFill>
                  <a:srgbClr val="946F1F"/>
                </a:solidFill>
                <a:latin typeface="+mj-ea"/>
                <a:ea typeface="+mj-ea"/>
                <a:cs typeface="+mj-cs"/>
              </a:rPr>
              <a:t>Mudança</a:t>
            </a:r>
            <a:r>
              <a:rPr lang="en-US" sz="5400" b="1" cap="none" dirty="0">
                <a:solidFill>
                  <a:srgbClr val="946F1F"/>
                </a:solidFill>
                <a:latin typeface="+mj-ea"/>
                <a:ea typeface="+mj-ea"/>
                <a:cs typeface="+mj-cs"/>
              </a:rPr>
              <a:t> </a:t>
            </a:r>
            <a:r>
              <a:rPr lang="en-US" sz="5400" b="1" cap="none" dirty="0" err="1">
                <a:solidFill>
                  <a:srgbClr val="946F1F"/>
                </a:solidFill>
                <a:latin typeface="+mj-ea"/>
                <a:ea typeface="+mj-ea"/>
                <a:cs typeface="+mj-cs"/>
              </a:rPr>
              <a:t>Positiva</a:t>
            </a:r>
            <a:r>
              <a:rPr lang="en-US" sz="5400" b="1" cap="none" dirty="0">
                <a:solidFill>
                  <a:srgbClr val="946F1F"/>
                </a:solidFill>
                <a:latin typeface="+mj-ea"/>
                <a:ea typeface="+mj-ea"/>
                <a:cs typeface="+mj-cs"/>
              </a:rPr>
              <a:t> </a:t>
            </a:r>
          </a:p>
        </p:txBody>
      </p:sp>
      <p:sp>
        <p:nvSpPr>
          <p:cNvPr id="3" name="Slide Number Placeholder 2">
            <a:extLst>
              <a:ext uri="{FF2B5EF4-FFF2-40B4-BE49-F238E27FC236}">
                <a16:creationId xmlns:a16="http://schemas.microsoft.com/office/drawing/2014/main" id="{C36D4DDD-7A87-A769-163C-25FCE2304B4E}"/>
              </a:ext>
            </a:extLst>
          </p:cNvPr>
          <p:cNvSpPr>
            <a:spLocks noGrp="1"/>
          </p:cNvSpPr>
          <p:nvPr>
            <p:ph type="sldNum" sz="quarter" idx="4"/>
          </p:nvPr>
        </p:nvSpPr>
        <p:spPr/>
        <p:txBody>
          <a:bodyPr/>
          <a:lstStyle/>
          <a:p>
            <a:fld id="{86CB4B4D-7CA3-9044-876B-883B54F8677D}" type="slidenum">
              <a:rPr lang="en-GB" smtClean="0"/>
              <a:pPr/>
              <a:t>22</a:t>
            </a:fld>
            <a:endParaRPr lang="en-GB" dirty="0"/>
          </a:p>
        </p:txBody>
      </p:sp>
    </p:spTree>
    <p:extLst>
      <p:ext uri="{BB962C8B-B14F-4D97-AF65-F5344CB8AC3E}">
        <p14:creationId xmlns:p14="http://schemas.microsoft.com/office/powerpoint/2010/main" val="417065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9D7-E446-C2B3-3C03-0A0EDEDC2965}"/>
              </a:ext>
            </a:extLst>
          </p:cNvPr>
          <p:cNvSpPr>
            <a:spLocks noGrp="1"/>
          </p:cNvSpPr>
          <p:nvPr>
            <p:ph type="title"/>
          </p:nvPr>
        </p:nvSpPr>
        <p:spPr>
          <a:xfrm>
            <a:off x="1955016" y="7286240"/>
            <a:ext cx="11809110" cy="1592289"/>
          </a:xfrm>
        </p:spPr>
        <p:txBody>
          <a:bodyPr>
            <a:normAutofit/>
          </a:bodyPr>
          <a:lstStyle/>
          <a:p>
            <a:r>
              <a:rPr lang="en-US" sz="8000" dirty="0">
                <a:latin typeface="+mj-lt"/>
              </a:rPr>
              <a:t>Outros </a:t>
            </a:r>
            <a:r>
              <a:rPr lang="en-US" sz="8000" dirty="0" err="1">
                <a:latin typeface="+mj-lt"/>
              </a:rPr>
              <a:t>Recursos</a:t>
            </a:r>
            <a:endParaRPr lang="en-US" sz="8000" dirty="0">
              <a:latin typeface="+mj-lt"/>
            </a:endParaRPr>
          </a:p>
        </p:txBody>
      </p:sp>
    </p:spTree>
    <p:extLst>
      <p:ext uri="{BB962C8B-B14F-4D97-AF65-F5344CB8AC3E}">
        <p14:creationId xmlns:p14="http://schemas.microsoft.com/office/powerpoint/2010/main" val="397119742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34466F-91B4-031C-A631-FC1C5E7DF31D}"/>
              </a:ext>
            </a:extLst>
          </p:cNvPr>
          <p:cNvSpPr txBox="1"/>
          <p:nvPr/>
        </p:nvSpPr>
        <p:spPr>
          <a:xfrm>
            <a:off x="1219200" y="1307864"/>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Recursos úteis para os candidatos</a:t>
            </a:r>
            <a:r>
              <a:rPr lang="en-US" sz="5400" b="1" cap="none" dirty="0">
                <a:solidFill>
                  <a:srgbClr val="946F1F"/>
                </a:solidFill>
                <a:latin typeface="+mj-ea"/>
                <a:ea typeface="+mj-ea"/>
                <a:cs typeface="+mj-cs"/>
              </a:rPr>
              <a:t> (cont.)</a:t>
            </a:r>
          </a:p>
        </p:txBody>
      </p:sp>
      <p:sp>
        <p:nvSpPr>
          <p:cNvPr id="4" name="Rectangle 1">
            <a:extLst>
              <a:ext uri="{FF2B5EF4-FFF2-40B4-BE49-F238E27FC236}">
                <a16:creationId xmlns:a16="http://schemas.microsoft.com/office/drawing/2014/main" id="{91B85BCC-DF36-7DC0-2961-901A22CC564E}"/>
              </a:ext>
            </a:extLst>
          </p:cNvPr>
          <p:cNvSpPr>
            <a:spLocks noChangeArrowheads="1"/>
          </p:cNvSpPr>
          <p:nvPr/>
        </p:nvSpPr>
        <p:spPr bwMode="auto">
          <a:xfrm>
            <a:off x="-1088094" y="3194100"/>
            <a:ext cx="2438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defTabSz="914411"/>
            <a:r>
              <a:rPr lang="en-US" altLang="en-US" cap="none">
                <a:solidFill>
                  <a:srgbClr val="000000"/>
                </a:solidFill>
                <a:latin typeface="-webkit-standard"/>
              </a:rPr>
              <a:t> </a:t>
            </a:r>
            <a:endParaRPr lang="en-US" altLang="en-US" cap="none"/>
          </a:p>
          <a:p>
            <a:pPr defTabSz="914411"/>
            <a:endParaRPr lang="en-US" altLang="en-US" cap="none"/>
          </a:p>
        </p:txBody>
      </p:sp>
      <p:sp>
        <p:nvSpPr>
          <p:cNvPr id="11" name="Rectangle 1">
            <a:extLst>
              <a:ext uri="{FF2B5EF4-FFF2-40B4-BE49-F238E27FC236}">
                <a16:creationId xmlns:a16="http://schemas.microsoft.com/office/drawing/2014/main" id="{98831568-6342-DAAD-8F8D-C891AAEC48DC}"/>
              </a:ext>
            </a:extLst>
          </p:cNvPr>
          <p:cNvSpPr>
            <a:spLocks noChangeArrowheads="1"/>
          </p:cNvSpPr>
          <p:nvPr/>
        </p:nvSpPr>
        <p:spPr bwMode="auto">
          <a:xfrm>
            <a:off x="1409656" y="8382128"/>
            <a:ext cx="415001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defTabSz="914411"/>
            <a:r>
              <a:rPr lang="en-US" altLang="en-US" cap="none">
                <a:solidFill>
                  <a:srgbClr val="000000"/>
                </a:solidFill>
                <a:latin typeface="-webkit-standard"/>
              </a:rPr>
              <a:t> </a:t>
            </a:r>
            <a:endParaRPr lang="en-US" altLang="en-US" cap="none"/>
          </a:p>
          <a:p>
            <a:pPr defTabSz="914411"/>
            <a:endParaRPr lang="en-US" altLang="en-US" cap="none"/>
          </a:p>
        </p:txBody>
      </p:sp>
      <p:sp>
        <p:nvSpPr>
          <p:cNvPr id="5" name="Content Placeholder 2">
            <a:extLst>
              <a:ext uri="{FF2B5EF4-FFF2-40B4-BE49-F238E27FC236}">
                <a16:creationId xmlns:a16="http://schemas.microsoft.com/office/drawing/2014/main" id="{5E244543-751E-0146-C111-664D54D3EDB8}"/>
              </a:ext>
            </a:extLst>
          </p:cNvPr>
          <p:cNvSpPr txBox="1">
            <a:spLocks/>
          </p:cNvSpPr>
          <p:nvPr/>
        </p:nvSpPr>
        <p:spPr>
          <a:xfrm>
            <a:off x="1219200" y="3441032"/>
            <a:ext cx="21496421" cy="7267072"/>
          </a:xfrm>
          <a:prstGeom prst="rect">
            <a:avLst/>
          </a:prstGeom>
        </p:spPr>
        <p:txBody>
          <a:bodyPr vert="horz" lIns="182880" tIns="91440" rIns="182880" bIns="91440" numCol="2" spcCol="1028805" rtlCol="0" anchor="t">
            <a:noAutofit/>
          </a:bodyPr>
          <a:lstStyle>
            <a:lvl1pPr marL="0" marR="0" indent="0" algn="l" defTabSz="825500" rtl="0" latinLnBrk="0">
              <a:lnSpc>
                <a:spcPct val="100000"/>
              </a:lnSpc>
              <a:spcBef>
                <a:spcPts val="1800"/>
              </a:spcBef>
              <a:spcAft>
                <a:spcPts val="0"/>
              </a:spcAft>
              <a:buClrTx/>
              <a:buSzPct val="36000"/>
              <a:buFontTx/>
              <a:buBlip>
                <a:blip r:embed="rId3"/>
              </a:buBlip>
              <a:tabLst/>
              <a:defRPr sz="5400" b="0" i="0" u="none" strike="noStrike" cap="none" spc="-80" baseline="0">
                <a:solidFill>
                  <a:srgbClr val="FFFFFF"/>
                </a:solidFill>
                <a:uFillTx/>
                <a:latin typeface="Avenir Next" panose="020B0503020202020204" pitchFamily="34" charset="0"/>
                <a:ea typeface="Avenir Next" panose="020B0503020202020204" pitchFamily="34" charset="0"/>
                <a:cs typeface="Avenir Next" panose="020B0503020202020204" pitchFamily="34" charset="0"/>
                <a:sym typeface="Avenir Book"/>
              </a:defRPr>
            </a:lvl1pPr>
            <a:lvl2pPr marL="1422400" marR="0" indent="-812800" algn="l" defTabSz="825500" rtl="0" latinLnBrk="0">
              <a:lnSpc>
                <a:spcPct val="100000"/>
              </a:lnSpc>
              <a:spcBef>
                <a:spcPts val="1800"/>
              </a:spcBef>
              <a:spcAft>
                <a:spcPts val="0"/>
              </a:spcAft>
              <a:buClrTx/>
              <a:buSzPct val="40000"/>
              <a:buFontTx/>
              <a:buBlip>
                <a:blip r:embed="rId3"/>
              </a:buBlip>
              <a:tabLst/>
              <a:defRPr sz="6400" b="0" i="0" u="none" strike="noStrike" cap="none" spc="-64" baseline="0">
                <a:solidFill>
                  <a:srgbClr val="FFFFFF"/>
                </a:solidFill>
                <a:uFillTx/>
                <a:latin typeface="Avenir Book"/>
                <a:ea typeface="Avenir Book"/>
                <a:cs typeface="Avenir Book"/>
                <a:sym typeface="Avenir Book"/>
              </a:defRPr>
            </a:lvl2pPr>
            <a:lvl3pPr marL="2032000" marR="0" indent="-812800" algn="l" defTabSz="825500" rtl="0" latinLnBrk="0">
              <a:lnSpc>
                <a:spcPct val="100000"/>
              </a:lnSpc>
              <a:spcBef>
                <a:spcPts val="1800"/>
              </a:spcBef>
              <a:spcAft>
                <a:spcPts val="0"/>
              </a:spcAft>
              <a:buClrTx/>
              <a:buSzPct val="40000"/>
              <a:buFontTx/>
              <a:buBlip>
                <a:blip r:embed="rId3"/>
              </a:buBlip>
              <a:tabLst/>
              <a:defRPr sz="6400" b="0" i="0" u="none" strike="noStrike" cap="none" spc="-64" baseline="0">
                <a:solidFill>
                  <a:srgbClr val="FFFFFF"/>
                </a:solidFill>
                <a:uFillTx/>
                <a:latin typeface="Avenir Book"/>
                <a:ea typeface="Avenir Book"/>
                <a:cs typeface="Avenir Book"/>
                <a:sym typeface="Avenir Book"/>
              </a:defRPr>
            </a:lvl3pPr>
            <a:lvl4pPr marL="2641600" marR="0" indent="-812800" algn="l" defTabSz="825500" rtl="0" latinLnBrk="0">
              <a:lnSpc>
                <a:spcPct val="100000"/>
              </a:lnSpc>
              <a:spcBef>
                <a:spcPts val="1800"/>
              </a:spcBef>
              <a:spcAft>
                <a:spcPts val="0"/>
              </a:spcAft>
              <a:buClrTx/>
              <a:buSzPct val="40000"/>
              <a:buFontTx/>
              <a:buBlip>
                <a:blip r:embed="rId3"/>
              </a:buBlip>
              <a:tabLst/>
              <a:defRPr sz="6400" b="0" i="0" u="none" strike="noStrike" cap="none" spc="-64" baseline="0">
                <a:solidFill>
                  <a:srgbClr val="FFFFFF"/>
                </a:solidFill>
                <a:uFillTx/>
                <a:latin typeface="Avenir Book"/>
                <a:ea typeface="Avenir Book"/>
                <a:cs typeface="Avenir Book"/>
                <a:sym typeface="Avenir Book"/>
              </a:defRPr>
            </a:lvl4pPr>
            <a:lvl5pPr marL="3251200" marR="0" indent="-812800" algn="l" defTabSz="825500" rtl="0" latinLnBrk="0">
              <a:lnSpc>
                <a:spcPct val="100000"/>
              </a:lnSpc>
              <a:spcBef>
                <a:spcPts val="1800"/>
              </a:spcBef>
              <a:spcAft>
                <a:spcPts val="0"/>
              </a:spcAft>
              <a:buClrTx/>
              <a:buSzPct val="40000"/>
              <a:buFontTx/>
              <a:buBlip>
                <a:blip r:embed="rId3"/>
              </a:buBlip>
              <a:tabLst/>
              <a:defRPr sz="6400" b="0" i="0" u="none" strike="noStrike" cap="none" spc="-64" baseline="0">
                <a:solidFill>
                  <a:srgbClr val="FFFFFF"/>
                </a:solidFill>
                <a:uFillTx/>
                <a:latin typeface="Avenir Book"/>
                <a:ea typeface="Avenir Book"/>
                <a:cs typeface="Avenir Book"/>
                <a:sym typeface="Avenir Book"/>
              </a:defRPr>
            </a:lvl5pPr>
            <a:lvl6pPr marL="3860800" marR="0" indent="-812800" algn="l" defTabSz="825500" rtl="0" latinLnBrk="0">
              <a:lnSpc>
                <a:spcPct val="100000"/>
              </a:lnSpc>
              <a:spcBef>
                <a:spcPts val="1800"/>
              </a:spcBef>
              <a:spcAft>
                <a:spcPts val="0"/>
              </a:spcAft>
              <a:buClrTx/>
              <a:buSzPct val="40000"/>
              <a:buFontTx/>
              <a:buBlip>
                <a:blip r:embed="rId4"/>
              </a:buBlip>
              <a:tabLst/>
              <a:defRPr sz="6400" b="0" i="0" u="none" strike="noStrike" cap="none" spc="-64" baseline="0">
                <a:solidFill>
                  <a:srgbClr val="FFFFFF"/>
                </a:solidFill>
                <a:uFillTx/>
                <a:latin typeface="Avenir Book"/>
                <a:ea typeface="Avenir Book"/>
                <a:cs typeface="Avenir Book"/>
                <a:sym typeface="Avenir Book"/>
              </a:defRPr>
            </a:lvl6pPr>
            <a:lvl7pPr marL="4470400" marR="0" indent="-812800" algn="l" defTabSz="825500" rtl="0" latinLnBrk="0">
              <a:lnSpc>
                <a:spcPct val="100000"/>
              </a:lnSpc>
              <a:spcBef>
                <a:spcPts val="1800"/>
              </a:spcBef>
              <a:spcAft>
                <a:spcPts val="0"/>
              </a:spcAft>
              <a:buClrTx/>
              <a:buSzPct val="40000"/>
              <a:buFontTx/>
              <a:buBlip>
                <a:blip r:embed="rId4"/>
              </a:buBlip>
              <a:tabLst/>
              <a:defRPr sz="6400" b="0" i="0" u="none" strike="noStrike" cap="none" spc="-64" baseline="0">
                <a:solidFill>
                  <a:srgbClr val="FFFFFF"/>
                </a:solidFill>
                <a:uFillTx/>
                <a:latin typeface="Avenir Book"/>
                <a:ea typeface="Avenir Book"/>
                <a:cs typeface="Avenir Book"/>
                <a:sym typeface="Avenir Book"/>
              </a:defRPr>
            </a:lvl7pPr>
            <a:lvl8pPr marL="5080000" marR="0" indent="-812800" algn="l" defTabSz="825500" rtl="0" latinLnBrk="0">
              <a:lnSpc>
                <a:spcPct val="100000"/>
              </a:lnSpc>
              <a:spcBef>
                <a:spcPts val="1800"/>
              </a:spcBef>
              <a:spcAft>
                <a:spcPts val="0"/>
              </a:spcAft>
              <a:buClrTx/>
              <a:buSzPct val="40000"/>
              <a:buFontTx/>
              <a:buBlip>
                <a:blip r:embed="rId4"/>
              </a:buBlip>
              <a:tabLst/>
              <a:defRPr sz="6400" b="0" i="0" u="none" strike="noStrike" cap="none" spc="-64" baseline="0">
                <a:solidFill>
                  <a:srgbClr val="FFFFFF"/>
                </a:solidFill>
                <a:uFillTx/>
                <a:latin typeface="Avenir Book"/>
                <a:ea typeface="Avenir Book"/>
                <a:cs typeface="Avenir Book"/>
                <a:sym typeface="Avenir Book"/>
              </a:defRPr>
            </a:lvl8pPr>
            <a:lvl9pPr marL="5689600" marR="0" indent="-812800" algn="l" defTabSz="825500" rtl="0" latinLnBrk="0">
              <a:lnSpc>
                <a:spcPct val="100000"/>
              </a:lnSpc>
              <a:spcBef>
                <a:spcPts val="1800"/>
              </a:spcBef>
              <a:spcAft>
                <a:spcPts val="0"/>
              </a:spcAft>
              <a:buClrTx/>
              <a:buSzPct val="40000"/>
              <a:buFontTx/>
              <a:buBlip>
                <a:blip r:embed="rId4"/>
              </a:buBlip>
              <a:tabLst/>
              <a:defRPr sz="6400" b="0" i="0" u="none" strike="noStrike" cap="none" spc="-64" baseline="0">
                <a:solidFill>
                  <a:srgbClr val="FFFFFF"/>
                </a:solidFill>
                <a:uFillTx/>
                <a:latin typeface="Avenir Book"/>
                <a:ea typeface="Avenir Book"/>
                <a:cs typeface="Avenir Book"/>
                <a:sym typeface="Avenir Book"/>
              </a:defRPr>
            </a:lvl9pPr>
          </a:lstStyle>
          <a:p>
            <a:pPr>
              <a:spcBef>
                <a:spcPts val="600"/>
              </a:spcBef>
              <a:spcAft>
                <a:spcPts val="600"/>
              </a:spcAft>
              <a:buNone/>
            </a:pPr>
            <a:r>
              <a:rPr lang="pt-PT" sz="3200" b="1" dirty="0">
                <a:solidFill>
                  <a:srgbClr val="5E5E5E"/>
                </a:solidFill>
                <a:latin typeface="+mn-lt"/>
              </a:rPr>
              <a:t>MODELOS DE FORMULÁRIOS DE INSCRIÇÃO</a:t>
            </a:r>
          </a:p>
          <a:p>
            <a:pPr>
              <a:spcBef>
                <a:spcPts val="600"/>
              </a:spcBef>
              <a:spcAft>
                <a:spcPts val="600"/>
              </a:spcAft>
              <a:buNone/>
            </a:pPr>
            <a:r>
              <a:rPr lang="pt-PT" sz="2501" dirty="0">
                <a:solidFill>
                  <a:srgbClr val="5E5E5E"/>
                </a:solidFill>
                <a:latin typeface="+mn-lt"/>
              </a:rPr>
              <a:t>Estes formulários ajudá-lo-ão a preparar a sua participação.  Eles refletem o nosso formulário de inscrição online, fornecendo-lhe todas as perguntas tal como aparecem no portal de inscrição online.  No portal, algumas perguntas incluem listas para seleção, e estes modelos detalham todas as opções do menu  de seleção, para que não haja surpresas.</a:t>
            </a:r>
          </a:p>
          <a:p>
            <a:pPr>
              <a:spcBef>
                <a:spcPts val="600"/>
              </a:spcBef>
              <a:spcAft>
                <a:spcPts val="600"/>
              </a:spcAft>
              <a:buNone/>
            </a:pPr>
            <a:r>
              <a:rPr lang="pt-PT" sz="2501" dirty="0">
                <a:solidFill>
                  <a:srgbClr val="5E5E5E"/>
                </a:solidFill>
                <a:latin typeface="+mn-lt"/>
              </a:rPr>
              <a:t>Existe um modelo diferente para as submissões na categoria Sucesso Sustentado e outro para as submissões na categoria Performance Marketing.. Todas as outras categorias utilizam o nosso Formulário de Inscrição Geral.  </a:t>
            </a:r>
          </a:p>
          <a:p>
            <a:pPr>
              <a:spcBef>
                <a:spcPts val="600"/>
              </a:spcBef>
              <a:spcAft>
                <a:spcPts val="600"/>
              </a:spcAft>
              <a:buNone/>
            </a:pPr>
            <a:r>
              <a:rPr lang="pt-PT" sz="2501" dirty="0">
                <a:solidFill>
                  <a:srgbClr val="5E5E5E"/>
                </a:solidFill>
                <a:latin typeface="+mn-lt"/>
              </a:rPr>
              <a:t>Quando terminar o preenchimento do seu Caso no Modelo offline, aceda ao Portal de Participação online e copie/cole as suas respostas do formulário para o mesmo.  Pode aceder aos modelos de formulários de participação aqui. </a:t>
            </a:r>
          </a:p>
          <a:p>
            <a:pPr>
              <a:spcBef>
                <a:spcPts val="600"/>
              </a:spcBef>
              <a:spcAft>
                <a:spcPts val="600"/>
              </a:spcAft>
              <a:buNone/>
            </a:pPr>
            <a:r>
              <a:rPr lang="pt-PT" sz="2500" u="sng" dirty="0">
                <a:solidFill>
                  <a:srgbClr val="00B0F0"/>
                </a:solidFill>
                <a:effectLst/>
                <a:latin typeface="+mn-lt"/>
                <a:ea typeface="SimSun" panose="02010600030101010101" pitchFamily="2" charset="-122"/>
                <a:cs typeface="Segoe UI" panose="020B0502040204020203" pitchFamily="34" charset="0"/>
                <a:hlinkClick r:id="rId5"/>
              </a:rPr>
              <a:t>Modelo Geral de Candidatura</a:t>
            </a:r>
            <a:endParaRPr lang="en-GB" sz="2500" dirty="0">
              <a:solidFill>
                <a:srgbClr val="00B0F0"/>
              </a:solidFill>
              <a:latin typeface="+mn-lt"/>
              <a:ea typeface="SimSun" panose="02010600030101010101" pitchFamily="2" charset="-122"/>
              <a:cs typeface="Times New Roman" panose="02020603050405020304" pitchFamily="18" charset="0"/>
            </a:endParaRPr>
          </a:p>
          <a:p>
            <a:pPr>
              <a:spcBef>
                <a:spcPts val="600"/>
              </a:spcBef>
              <a:spcAft>
                <a:spcPts val="600"/>
              </a:spcAft>
              <a:buNone/>
            </a:pPr>
            <a:r>
              <a:rPr lang="en-US" sz="2500" u="sng" dirty="0" err="1">
                <a:solidFill>
                  <a:srgbClr val="00B0F0"/>
                </a:solidFill>
                <a:effectLst/>
                <a:latin typeface="+mn-lt"/>
                <a:ea typeface="SimSun" panose="02010600030101010101" pitchFamily="2" charset="-122"/>
                <a:cs typeface="Segoe UI" panose="020B0502040204020203" pitchFamily="34" charset="0"/>
                <a:hlinkClick r:id="rId6"/>
              </a:rPr>
              <a:t>Modelo</a:t>
            </a:r>
            <a:r>
              <a:rPr lang="en-US" sz="2500" u="sng" dirty="0">
                <a:solidFill>
                  <a:srgbClr val="00B0F0"/>
                </a:solidFill>
                <a:effectLst/>
                <a:latin typeface="+mn-lt"/>
                <a:ea typeface="SimSun" panose="02010600030101010101" pitchFamily="2" charset="-122"/>
                <a:cs typeface="Segoe UI" panose="020B0502040204020203" pitchFamily="34" charset="0"/>
                <a:hlinkClick r:id="rId6"/>
              </a:rPr>
              <a:t> de Performance Marketing</a:t>
            </a:r>
            <a:endParaRPr lang="en-GB" sz="2500" dirty="0">
              <a:solidFill>
                <a:srgbClr val="00B0F0"/>
              </a:solidFill>
              <a:latin typeface="+mn-lt"/>
              <a:ea typeface="SimSun" panose="02010600030101010101" pitchFamily="2" charset="-122"/>
              <a:cs typeface="Times New Roman" panose="02020603050405020304" pitchFamily="18" charset="0"/>
            </a:endParaRPr>
          </a:p>
          <a:p>
            <a:pPr>
              <a:spcBef>
                <a:spcPts val="600"/>
              </a:spcBef>
              <a:spcAft>
                <a:spcPts val="600"/>
              </a:spcAft>
              <a:buNone/>
            </a:pPr>
            <a:r>
              <a:rPr lang="en-US" sz="2500" u="sng" kern="0" dirty="0" err="1">
                <a:solidFill>
                  <a:srgbClr val="00B0F0"/>
                </a:solidFill>
                <a:effectLst/>
                <a:latin typeface="+mn-lt"/>
                <a:ea typeface="SimSun" panose="02010600030101010101" pitchFamily="2" charset="-122"/>
                <a:cs typeface="Segoe UI" panose="020B0502040204020203" pitchFamily="34" charset="0"/>
                <a:hlinkClick r:id="rId7"/>
              </a:rPr>
              <a:t>Modelo</a:t>
            </a:r>
            <a:r>
              <a:rPr lang="en-US" sz="2500" u="sng" kern="0" dirty="0">
                <a:solidFill>
                  <a:srgbClr val="00B0F0"/>
                </a:solidFill>
                <a:effectLst/>
                <a:latin typeface="+mn-lt"/>
                <a:ea typeface="SimSun" panose="02010600030101010101" pitchFamily="2" charset="-122"/>
                <a:cs typeface="Segoe UI" panose="020B0502040204020203" pitchFamily="34" charset="0"/>
                <a:hlinkClick r:id="rId7"/>
              </a:rPr>
              <a:t> de Sucesso </a:t>
            </a:r>
            <a:r>
              <a:rPr lang="en-US" sz="2500" u="sng" kern="0" dirty="0" err="1">
                <a:solidFill>
                  <a:srgbClr val="00B0F0"/>
                </a:solidFill>
                <a:effectLst/>
                <a:latin typeface="+mn-lt"/>
                <a:ea typeface="SimSun" panose="02010600030101010101" pitchFamily="2" charset="-122"/>
                <a:cs typeface="Segoe UI" panose="020B0502040204020203" pitchFamily="34" charset="0"/>
                <a:hlinkClick r:id="rId7"/>
              </a:rPr>
              <a:t>Sustentado</a:t>
            </a:r>
            <a:r>
              <a:rPr lang="en-GB" sz="2500" dirty="0">
                <a:solidFill>
                  <a:srgbClr val="00B0F0"/>
                </a:solidFill>
                <a:effectLst/>
                <a:latin typeface="+mn-lt"/>
                <a:hlinkClick r:id="rId7"/>
              </a:rPr>
              <a:t> </a:t>
            </a:r>
            <a:endParaRPr lang="en-US" sz="2500" dirty="0">
              <a:solidFill>
                <a:srgbClr val="00B0F0"/>
              </a:solidFill>
              <a:highlight>
                <a:srgbClr val="00FF00"/>
              </a:highlight>
              <a:latin typeface="+mn-lt"/>
            </a:endParaRPr>
          </a:p>
          <a:p>
            <a:pPr>
              <a:spcBef>
                <a:spcPts val="600"/>
              </a:spcBef>
              <a:spcAft>
                <a:spcPts val="600"/>
              </a:spcAft>
              <a:buNone/>
            </a:pPr>
            <a:endParaRPr lang="en-US" sz="3200" b="1" dirty="0">
              <a:solidFill>
                <a:srgbClr val="5E5E5E"/>
              </a:solidFill>
              <a:latin typeface="+mn-lt"/>
            </a:endParaRPr>
          </a:p>
          <a:p>
            <a:pPr>
              <a:spcBef>
                <a:spcPts val="600"/>
              </a:spcBef>
              <a:spcAft>
                <a:spcPts val="600"/>
              </a:spcAft>
              <a:buNone/>
            </a:pPr>
            <a:endParaRPr lang="en-US" sz="3200" b="1" dirty="0">
              <a:solidFill>
                <a:srgbClr val="5E5E5E"/>
              </a:solidFill>
              <a:latin typeface="+mn-lt"/>
            </a:endParaRPr>
          </a:p>
          <a:p>
            <a:pPr>
              <a:spcBef>
                <a:spcPts val="600"/>
              </a:spcBef>
              <a:spcAft>
                <a:spcPts val="600"/>
              </a:spcAft>
              <a:buNone/>
            </a:pPr>
            <a:endParaRPr lang="en-US" sz="3200" b="1" dirty="0">
              <a:solidFill>
                <a:srgbClr val="5E5E5E"/>
              </a:solidFill>
              <a:latin typeface="+mn-lt"/>
            </a:endParaRPr>
          </a:p>
          <a:p>
            <a:pPr>
              <a:spcBef>
                <a:spcPts val="600"/>
              </a:spcBef>
              <a:spcAft>
                <a:spcPts val="600"/>
              </a:spcAft>
              <a:buNone/>
            </a:pPr>
            <a:endParaRPr lang="en-US" sz="3200" b="1" dirty="0">
              <a:solidFill>
                <a:srgbClr val="5E5E5E"/>
              </a:solidFill>
              <a:latin typeface="+mn-lt"/>
            </a:endParaRPr>
          </a:p>
          <a:p>
            <a:pPr>
              <a:spcBef>
                <a:spcPts val="600"/>
              </a:spcBef>
              <a:spcAft>
                <a:spcPts val="600"/>
              </a:spcAft>
              <a:buNone/>
            </a:pPr>
            <a:endParaRPr lang="en-US" sz="3200" b="1" dirty="0">
              <a:solidFill>
                <a:srgbClr val="5E5E5E"/>
              </a:solidFill>
              <a:latin typeface="+mn-lt"/>
            </a:endParaRPr>
          </a:p>
          <a:p>
            <a:pPr>
              <a:spcBef>
                <a:spcPts val="600"/>
              </a:spcBef>
              <a:spcAft>
                <a:spcPts val="600"/>
              </a:spcAft>
              <a:buNone/>
            </a:pPr>
            <a:endParaRPr lang="en-US" sz="3200" b="1" dirty="0">
              <a:solidFill>
                <a:srgbClr val="5E5E5E"/>
              </a:solidFill>
              <a:latin typeface="+mn-lt"/>
            </a:endParaRPr>
          </a:p>
          <a:p>
            <a:pPr>
              <a:spcBef>
                <a:spcPts val="600"/>
              </a:spcBef>
              <a:spcAft>
                <a:spcPts val="600"/>
              </a:spcAft>
              <a:buNone/>
            </a:pPr>
            <a:endParaRPr lang="en-US" sz="3200" b="1" dirty="0">
              <a:solidFill>
                <a:srgbClr val="5E5E5E"/>
              </a:solidFill>
              <a:latin typeface="+mn-lt"/>
            </a:endParaRPr>
          </a:p>
          <a:p>
            <a:pPr>
              <a:spcBef>
                <a:spcPts val="600"/>
              </a:spcBef>
              <a:spcAft>
                <a:spcPts val="600"/>
              </a:spcAft>
              <a:buNone/>
            </a:pPr>
            <a:r>
              <a:rPr lang="pt-PT" sz="3200" b="1" dirty="0">
                <a:solidFill>
                  <a:srgbClr val="5E5E5E"/>
                </a:solidFill>
                <a:latin typeface="+mn-lt"/>
              </a:rPr>
              <a:t>AMOSTRAS DE ESTUDOS DE CASOS</a:t>
            </a:r>
          </a:p>
          <a:p>
            <a:pPr>
              <a:spcBef>
                <a:spcPts val="600"/>
              </a:spcBef>
              <a:spcAft>
                <a:spcPts val="600"/>
              </a:spcAft>
              <a:buNone/>
            </a:pPr>
            <a:r>
              <a:rPr lang="pt-PT" sz="2501" dirty="0">
                <a:solidFill>
                  <a:srgbClr val="5E5E5E"/>
                </a:solidFill>
                <a:latin typeface="+mn-lt"/>
              </a:rPr>
              <a:t>Os Effie disponibilizam alguns Casos vencedores de anos anteriores para que possa aprender com eles. Clique </a:t>
            </a:r>
            <a:r>
              <a:rPr lang="pt-PT" sz="2501" dirty="0">
                <a:solidFill>
                  <a:srgbClr val="5E5E5E"/>
                </a:solidFill>
                <a:latin typeface="+mn-lt"/>
                <a:hlinkClick r:id="rId8"/>
              </a:rPr>
              <a:t>aqui</a:t>
            </a:r>
            <a:r>
              <a:rPr lang="pt-PT" sz="2501" dirty="0">
                <a:solidFill>
                  <a:srgbClr val="5E5E5E"/>
                </a:solidFill>
                <a:latin typeface="+mn-lt"/>
              </a:rPr>
              <a:t>. </a:t>
            </a:r>
          </a:p>
          <a:p>
            <a:pPr>
              <a:spcBef>
                <a:spcPts val="600"/>
              </a:spcBef>
              <a:spcAft>
                <a:spcPts val="600"/>
              </a:spcAft>
              <a:buNone/>
            </a:pPr>
            <a:r>
              <a:rPr lang="pt-PT" sz="2501" dirty="0">
                <a:solidFill>
                  <a:schemeClr val="bg2">
                    <a:lumMod val="75000"/>
                  </a:schemeClr>
                </a:solidFill>
                <a:latin typeface="+mn-lt"/>
              </a:rPr>
              <a:t>Podem ser analisados estudos de caso adicionais através Case </a:t>
            </a:r>
            <a:r>
              <a:rPr lang="pt-PT" sz="2501" dirty="0" err="1">
                <a:solidFill>
                  <a:schemeClr val="bg2">
                    <a:lumMod val="75000"/>
                  </a:schemeClr>
                </a:solidFill>
                <a:latin typeface="+mn-lt"/>
              </a:rPr>
              <a:t>Library</a:t>
            </a:r>
            <a:r>
              <a:rPr lang="pt-PT" sz="2501" dirty="0">
                <a:solidFill>
                  <a:schemeClr val="bg2">
                    <a:lumMod val="75000"/>
                  </a:schemeClr>
                </a:solidFill>
                <a:latin typeface="+mn-lt"/>
              </a:rPr>
              <a:t> dos Effie Worldwide, com base em subscrição.  Esta é uma biblioteca de casos de marketing finalistas e premiados de todo o mundo, incluindo resumos, vídeos do trabalho vencedor e centenas de estudos de caso escritos sobre marketing eficaz.  Para quaisquer questões sobre subscrições de bases de dados, contacte subscriptions@effie.org . </a:t>
            </a:r>
            <a:endParaRPr lang="en-US" sz="2501" dirty="0">
              <a:solidFill>
                <a:schemeClr val="bg2">
                  <a:lumMod val="75000"/>
                </a:schemeClr>
              </a:solidFill>
              <a:latin typeface="+mn-lt"/>
            </a:endParaRPr>
          </a:p>
          <a:p>
            <a:pPr>
              <a:spcBef>
                <a:spcPts val="600"/>
              </a:spcBef>
              <a:spcAft>
                <a:spcPts val="600"/>
              </a:spcAft>
              <a:buNone/>
            </a:pPr>
            <a:endParaRPr lang="en-US" sz="2501" dirty="0">
              <a:solidFill>
                <a:srgbClr val="5E5E5E"/>
              </a:solidFill>
              <a:latin typeface="+mn-lt"/>
            </a:endParaRPr>
          </a:p>
          <a:p>
            <a:pPr>
              <a:spcBef>
                <a:spcPts val="600"/>
              </a:spcBef>
              <a:spcAft>
                <a:spcPts val="600"/>
              </a:spcAft>
              <a:buNone/>
            </a:pPr>
            <a:endParaRPr lang="en-US" sz="2501" dirty="0">
              <a:solidFill>
                <a:srgbClr val="5E5E5E"/>
              </a:solidFill>
              <a:latin typeface="+mn-lt"/>
            </a:endParaRPr>
          </a:p>
          <a:p>
            <a:pPr>
              <a:spcBef>
                <a:spcPts val="600"/>
              </a:spcBef>
              <a:spcAft>
                <a:spcPts val="600"/>
              </a:spcAft>
              <a:buNone/>
            </a:pPr>
            <a:endParaRPr lang="en-US" sz="2501" dirty="0">
              <a:solidFill>
                <a:srgbClr val="5E5E5E"/>
              </a:solidFill>
              <a:latin typeface="+mn-lt"/>
            </a:endParaRPr>
          </a:p>
          <a:p>
            <a:pPr>
              <a:spcBef>
                <a:spcPts val="600"/>
              </a:spcBef>
              <a:spcAft>
                <a:spcPts val="600"/>
              </a:spcAft>
              <a:buNone/>
            </a:pPr>
            <a:endParaRPr lang="en-US" sz="2501" dirty="0">
              <a:solidFill>
                <a:srgbClr val="5E5E5E"/>
              </a:solidFill>
              <a:latin typeface="+mn-lt"/>
            </a:endParaRPr>
          </a:p>
          <a:p>
            <a:pPr>
              <a:spcBef>
                <a:spcPts val="600"/>
              </a:spcBef>
              <a:spcAft>
                <a:spcPts val="600"/>
              </a:spcAft>
              <a:buNone/>
            </a:pPr>
            <a:endParaRPr lang="en-US" sz="2501" dirty="0">
              <a:solidFill>
                <a:srgbClr val="5E5E5E"/>
              </a:solidFill>
              <a:latin typeface="+mn-lt"/>
            </a:endParaRPr>
          </a:p>
          <a:p>
            <a:pPr>
              <a:spcBef>
                <a:spcPts val="600"/>
              </a:spcBef>
              <a:spcAft>
                <a:spcPts val="600"/>
              </a:spcAft>
              <a:buNone/>
            </a:pPr>
            <a:endParaRPr lang="en-US" sz="3200" b="1" dirty="0">
              <a:solidFill>
                <a:srgbClr val="5E5E5E"/>
              </a:solidFill>
              <a:latin typeface="+mn-lt"/>
            </a:endParaRPr>
          </a:p>
          <a:p>
            <a:pPr marL="342906" indent="-342906">
              <a:spcBef>
                <a:spcPts val="600"/>
              </a:spcBef>
              <a:spcAft>
                <a:spcPts val="600"/>
              </a:spcAft>
              <a:buFont typeface="Arial" panose="020B0604020202020204" pitchFamily="34" charset="0"/>
              <a:buChar char="•"/>
            </a:pPr>
            <a:endParaRPr lang="en-US" sz="2400" dirty="0">
              <a:solidFill>
                <a:srgbClr val="5E5E5E"/>
              </a:solidFill>
              <a:latin typeface="+mn-lt"/>
            </a:endParaRPr>
          </a:p>
          <a:p>
            <a:pPr marL="342906" indent="-342906">
              <a:spcBef>
                <a:spcPts val="600"/>
              </a:spcBef>
              <a:spcAft>
                <a:spcPts val="600"/>
              </a:spcAft>
              <a:buFont typeface="Arial" panose="020B0604020202020204" pitchFamily="34" charset="0"/>
              <a:buChar char="•"/>
            </a:pPr>
            <a:endParaRPr lang="en-US" sz="2400" dirty="0">
              <a:solidFill>
                <a:srgbClr val="5E5E5E"/>
              </a:solidFill>
              <a:latin typeface="+mn-lt"/>
            </a:endParaRPr>
          </a:p>
          <a:p>
            <a:pPr marL="342906" indent="-342906" hangingPunct="1">
              <a:spcBef>
                <a:spcPts val="600"/>
              </a:spcBef>
              <a:spcAft>
                <a:spcPts val="600"/>
              </a:spcAft>
              <a:buFont typeface="Arial" panose="020B0604020202020204" pitchFamily="34" charset="0"/>
              <a:buChar char="•"/>
            </a:pPr>
            <a:endParaRPr lang="en-US" sz="2400" dirty="0">
              <a:solidFill>
                <a:srgbClr val="5E5E5E"/>
              </a:solidFill>
              <a:latin typeface="+mn-lt"/>
            </a:endParaRPr>
          </a:p>
        </p:txBody>
      </p:sp>
      <p:sp>
        <p:nvSpPr>
          <p:cNvPr id="2" name="Slide Number Placeholder 1">
            <a:extLst>
              <a:ext uri="{FF2B5EF4-FFF2-40B4-BE49-F238E27FC236}">
                <a16:creationId xmlns:a16="http://schemas.microsoft.com/office/drawing/2014/main" id="{C82AB658-E196-3764-2CCD-FE8AFB7003A2}"/>
              </a:ext>
            </a:extLst>
          </p:cNvPr>
          <p:cNvSpPr>
            <a:spLocks noGrp="1"/>
          </p:cNvSpPr>
          <p:nvPr>
            <p:ph type="sldNum" sz="quarter" idx="2"/>
          </p:nvPr>
        </p:nvSpPr>
        <p:spPr/>
        <p:txBody>
          <a:bodyPr/>
          <a:lstStyle/>
          <a:p>
            <a:fld id="{86CB4B4D-7CA3-9044-876B-883B54F8677D}" type="slidenum">
              <a:rPr lang="en-GB" smtClean="0"/>
              <a:t>24</a:t>
            </a:fld>
            <a:endParaRPr lang="en-GB"/>
          </a:p>
        </p:txBody>
      </p:sp>
    </p:spTree>
    <p:extLst>
      <p:ext uri="{BB962C8B-B14F-4D97-AF65-F5344CB8AC3E}">
        <p14:creationId xmlns:p14="http://schemas.microsoft.com/office/powerpoint/2010/main" val="180776767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FE4A4-6D9C-F863-F532-D74C9C66CE7F}"/>
            </a:ext>
          </a:extLst>
        </p:cNvPr>
        <p:cNvGrpSpPr/>
        <p:nvPr/>
      </p:nvGrpSpPr>
      <p:grpSpPr>
        <a:xfrm>
          <a:off x="0" y="0"/>
          <a:ext cx="0" cy="0"/>
          <a:chOff x="0" y="0"/>
          <a:chExt cx="0" cy="0"/>
        </a:xfrm>
      </p:grpSpPr>
      <p:pic>
        <p:nvPicPr>
          <p:cNvPr id="3" name="Picture 2" descr="A white square box with a black and white object in it&#10;&#10;Description automatically generated">
            <a:extLst>
              <a:ext uri="{FF2B5EF4-FFF2-40B4-BE49-F238E27FC236}">
                <a16:creationId xmlns:a16="http://schemas.microsoft.com/office/drawing/2014/main" id="{F557B352-1CBE-9584-6F76-F4FABBB15E74}"/>
              </a:ext>
            </a:extLst>
          </p:cNvPr>
          <p:cNvPicPr>
            <a:picLocks noChangeAspect="1"/>
          </p:cNvPicPr>
          <p:nvPr/>
        </p:nvPicPr>
        <p:blipFill rotWithShape="1">
          <a:blip r:embed="rId3">
            <a:extLst>
              <a:ext uri="{28A0092B-C50C-407E-A947-70E740481C1C}">
                <a14:useLocalDpi xmlns:a14="http://schemas.microsoft.com/office/drawing/2010/main" val="0"/>
              </a:ext>
            </a:extLst>
          </a:blip>
          <a:srcRect l="13037" t="25291" r="35359" b="31168"/>
          <a:stretch/>
        </p:blipFill>
        <p:spPr>
          <a:xfrm>
            <a:off x="-191931" y="-1"/>
            <a:ext cx="24688800" cy="13887451"/>
          </a:xfrm>
          <a:prstGeom prst="rect">
            <a:avLst/>
          </a:prstGeom>
        </p:spPr>
      </p:pic>
      <p:sp>
        <p:nvSpPr>
          <p:cNvPr id="4" name="Title 1">
            <a:extLst>
              <a:ext uri="{FF2B5EF4-FFF2-40B4-BE49-F238E27FC236}">
                <a16:creationId xmlns:a16="http://schemas.microsoft.com/office/drawing/2014/main" id="{CBF69AFF-6470-22DD-404F-D53AD6F0F7E0}"/>
              </a:ext>
            </a:extLst>
          </p:cNvPr>
          <p:cNvSpPr txBox="1">
            <a:spLocks/>
          </p:cNvSpPr>
          <p:nvPr/>
        </p:nvSpPr>
        <p:spPr>
          <a:xfrm>
            <a:off x="1197669" y="1964147"/>
            <a:ext cx="11233942" cy="3491785"/>
          </a:xfrm>
          <a:prstGeom prst="rect">
            <a:avLst/>
          </a:prstGeom>
        </p:spPr>
        <p:txBody>
          <a:bodyPr>
            <a:normAutofit fontScale="92500" lnSpcReduction="10000"/>
          </a:bodyPr>
          <a:lstStyle>
            <a:lvl1pPr marL="0" marR="0" indent="0" algn="l" defTabSz="2438338" latinLnBrk="0">
              <a:lnSpc>
                <a:spcPct val="100000"/>
              </a:lnSpc>
              <a:spcBef>
                <a:spcPts val="0"/>
              </a:spcBef>
              <a:spcAft>
                <a:spcPts val="0"/>
              </a:spcAft>
              <a:buClrTx/>
              <a:buSzTx/>
              <a:buFontTx/>
              <a:buNone/>
              <a:tabLst/>
              <a:defRPr sz="5400" b="0" i="0" u="none" strike="noStrike" cap="none" spc="-116" baseline="0">
                <a:solidFill>
                  <a:srgbClr val="907030"/>
                </a:solidFill>
                <a:uFillTx/>
                <a:latin typeface="ITC Avant Garde Pro Bk" panose="020B0502020202020204" pitchFamily="34" charset="77"/>
                <a:ea typeface="+mn-ea"/>
                <a:cs typeface="+mn-cs"/>
                <a:sym typeface="ITC Avant Garde Gothic CE Book"/>
              </a:defRPr>
            </a:lvl1pPr>
            <a:lvl2pPr marL="0" marR="0" indent="457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2pPr>
            <a:lvl3pPr marL="0" marR="0" indent="914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3pPr>
            <a:lvl4pPr marL="0" marR="0" indent="1371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4pPr>
            <a:lvl5pPr marL="0" marR="0" indent="18288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5pPr>
            <a:lvl6pPr marL="0" marR="0" indent="22860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6pPr>
            <a:lvl7pPr marL="0" marR="0" indent="2743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7pPr>
            <a:lvl8pPr marL="0" marR="0" indent="3200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8pPr>
            <a:lvl9pPr marL="0" marR="0" indent="3657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9pPr>
          </a:lstStyle>
          <a:p>
            <a:pPr hangingPunct="1"/>
            <a:r>
              <a:rPr lang="pt-PT" sz="8500" dirty="0">
                <a:latin typeface="+mj-lt"/>
              </a:rPr>
              <a:t>Desejamos sucesso na primeira edição dos Effie Portugal! </a:t>
            </a:r>
            <a:endParaRPr lang="en-US" sz="6000" u="sng" dirty="0">
              <a:latin typeface="+mj-lt"/>
            </a:endParaRPr>
          </a:p>
        </p:txBody>
      </p:sp>
      <p:sp>
        <p:nvSpPr>
          <p:cNvPr id="5" name="Text Placeholder 2">
            <a:extLst>
              <a:ext uri="{FF2B5EF4-FFF2-40B4-BE49-F238E27FC236}">
                <a16:creationId xmlns:a16="http://schemas.microsoft.com/office/drawing/2014/main" id="{FAD9007F-250D-16A6-BD1B-F8BCEA1D1E69}"/>
              </a:ext>
            </a:extLst>
          </p:cNvPr>
          <p:cNvSpPr txBox="1">
            <a:spLocks/>
          </p:cNvSpPr>
          <p:nvPr/>
        </p:nvSpPr>
        <p:spPr>
          <a:xfrm>
            <a:off x="1197668" y="11502189"/>
            <a:ext cx="10802401" cy="1371889"/>
          </a:xfrm>
          <a:prstGeom prst="rect">
            <a:avLst/>
          </a:prstGeom>
        </p:spPr>
        <p:txBody>
          <a:bodyPr>
            <a:normAutofit fontScale="92500" lnSpcReduction="10000"/>
          </a:bodyPr>
          <a:lstStyle>
            <a:lvl1pPr marL="0" marR="0" indent="0" algn="l" defTabSz="825500" rtl="0" latinLnBrk="0">
              <a:lnSpc>
                <a:spcPct val="100000"/>
              </a:lnSpc>
              <a:spcBef>
                <a:spcPts val="1800"/>
              </a:spcBef>
              <a:spcAft>
                <a:spcPts val="0"/>
              </a:spcAft>
              <a:buClrTx/>
              <a:buSzPct val="36000"/>
              <a:buFontTx/>
              <a:buBlip>
                <a:blip r:embed="rId4"/>
              </a:buBlip>
              <a:tabLst/>
              <a:defRPr sz="5400" b="0" i="0" u="none" strike="noStrike" cap="none" spc="-80" baseline="0">
                <a:solidFill>
                  <a:srgbClr val="FFFFFF"/>
                </a:solidFill>
                <a:uFillTx/>
                <a:latin typeface="Avenir Next" panose="020B0503020202020204" pitchFamily="34" charset="0"/>
                <a:ea typeface="Avenir Next" panose="020B0503020202020204" pitchFamily="34" charset="0"/>
                <a:cs typeface="Avenir Next" panose="020B0503020202020204" pitchFamily="34" charset="0"/>
                <a:sym typeface="Avenir Book"/>
              </a:defRPr>
            </a:lvl1pPr>
            <a:lvl2pPr marL="1422400" marR="0" indent="-812800" algn="l" defTabSz="825500" rtl="0" latinLnBrk="0">
              <a:lnSpc>
                <a:spcPct val="100000"/>
              </a:lnSpc>
              <a:spcBef>
                <a:spcPts val="1800"/>
              </a:spcBef>
              <a:spcAft>
                <a:spcPts val="0"/>
              </a:spcAft>
              <a:buClrTx/>
              <a:buSzPct val="40000"/>
              <a:buFontTx/>
              <a:buBlip>
                <a:blip r:embed="rId4"/>
              </a:buBlip>
              <a:tabLst/>
              <a:defRPr sz="6400" b="0" i="0" u="none" strike="noStrike" cap="none" spc="-64" baseline="0">
                <a:solidFill>
                  <a:srgbClr val="FFFFFF"/>
                </a:solidFill>
                <a:uFillTx/>
                <a:latin typeface="Avenir Book"/>
                <a:ea typeface="Avenir Book"/>
                <a:cs typeface="Avenir Book"/>
                <a:sym typeface="Avenir Book"/>
              </a:defRPr>
            </a:lvl2pPr>
            <a:lvl3pPr marL="2032000" marR="0" indent="-812800" algn="l" defTabSz="825500" rtl="0" latinLnBrk="0">
              <a:lnSpc>
                <a:spcPct val="100000"/>
              </a:lnSpc>
              <a:spcBef>
                <a:spcPts val="1800"/>
              </a:spcBef>
              <a:spcAft>
                <a:spcPts val="0"/>
              </a:spcAft>
              <a:buClrTx/>
              <a:buSzPct val="40000"/>
              <a:buFontTx/>
              <a:buBlip>
                <a:blip r:embed="rId4"/>
              </a:buBlip>
              <a:tabLst/>
              <a:defRPr sz="6400" b="0" i="0" u="none" strike="noStrike" cap="none" spc="-64" baseline="0">
                <a:solidFill>
                  <a:srgbClr val="FFFFFF"/>
                </a:solidFill>
                <a:uFillTx/>
                <a:latin typeface="Avenir Book"/>
                <a:ea typeface="Avenir Book"/>
                <a:cs typeface="Avenir Book"/>
                <a:sym typeface="Avenir Book"/>
              </a:defRPr>
            </a:lvl3pPr>
            <a:lvl4pPr marL="2641600" marR="0" indent="-812800" algn="l" defTabSz="825500" rtl="0" latinLnBrk="0">
              <a:lnSpc>
                <a:spcPct val="100000"/>
              </a:lnSpc>
              <a:spcBef>
                <a:spcPts val="1800"/>
              </a:spcBef>
              <a:spcAft>
                <a:spcPts val="0"/>
              </a:spcAft>
              <a:buClrTx/>
              <a:buSzPct val="40000"/>
              <a:buFontTx/>
              <a:buBlip>
                <a:blip r:embed="rId4"/>
              </a:buBlip>
              <a:tabLst/>
              <a:defRPr sz="6400" b="0" i="0" u="none" strike="noStrike" cap="none" spc="-64" baseline="0">
                <a:solidFill>
                  <a:srgbClr val="FFFFFF"/>
                </a:solidFill>
                <a:uFillTx/>
                <a:latin typeface="Avenir Book"/>
                <a:ea typeface="Avenir Book"/>
                <a:cs typeface="Avenir Book"/>
                <a:sym typeface="Avenir Book"/>
              </a:defRPr>
            </a:lvl4pPr>
            <a:lvl5pPr marL="3251200" marR="0" indent="-812800" algn="l" defTabSz="825500" rtl="0" latinLnBrk="0">
              <a:lnSpc>
                <a:spcPct val="100000"/>
              </a:lnSpc>
              <a:spcBef>
                <a:spcPts val="1800"/>
              </a:spcBef>
              <a:spcAft>
                <a:spcPts val="0"/>
              </a:spcAft>
              <a:buClrTx/>
              <a:buSzPct val="40000"/>
              <a:buFontTx/>
              <a:buBlip>
                <a:blip r:embed="rId4"/>
              </a:buBlip>
              <a:tabLst/>
              <a:defRPr sz="6400" b="0" i="0" u="none" strike="noStrike" cap="none" spc="-64" baseline="0">
                <a:solidFill>
                  <a:srgbClr val="FFFFFF"/>
                </a:solidFill>
                <a:uFillTx/>
                <a:latin typeface="Avenir Book"/>
                <a:ea typeface="Avenir Book"/>
                <a:cs typeface="Avenir Book"/>
                <a:sym typeface="Avenir Book"/>
              </a:defRPr>
            </a:lvl5pPr>
            <a:lvl6pPr marL="3860800" marR="0" indent="-812800" algn="l" defTabSz="825500" rtl="0" latinLnBrk="0">
              <a:lnSpc>
                <a:spcPct val="100000"/>
              </a:lnSpc>
              <a:spcBef>
                <a:spcPts val="1800"/>
              </a:spcBef>
              <a:spcAft>
                <a:spcPts val="0"/>
              </a:spcAft>
              <a:buClrTx/>
              <a:buSzPct val="40000"/>
              <a:buFontTx/>
              <a:buBlip>
                <a:blip r:embed="rId5"/>
              </a:buBlip>
              <a:tabLst/>
              <a:defRPr sz="6400" b="0" i="0" u="none" strike="noStrike" cap="none" spc="-64" baseline="0">
                <a:solidFill>
                  <a:srgbClr val="FFFFFF"/>
                </a:solidFill>
                <a:uFillTx/>
                <a:latin typeface="Avenir Book"/>
                <a:ea typeface="Avenir Book"/>
                <a:cs typeface="Avenir Book"/>
                <a:sym typeface="Avenir Book"/>
              </a:defRPr>
            </a:lvl6pPr>
            <a:lvl7pPr marL="4470400" marR="0" indent="-812800" algn="l" defTabSz="825500" rtl="0" latinLnBrk="0">
              <a:lnSpc>
                <a:spcPct val="100000"/>
              </a:lnSpc>
              <a:spcBef>
                <a:spcPts val="1800"/>
              </a:spcBef>
              <a:spcAft>
                <a:spcPts val="0"/>
              </a:spcAft>
              <a:buClrTx/>
              <a:buSzPct val="40000"/>
              <a:buFontTx/>
              <a:buBlip>
                <a:blip r:embed="rId5"/>
              </a:buBlip>
              <a:tabLst/>
              <a:defRPr sz="6400" b="0" i="0" u="none" strike="noStrike" cap="none" spc="-64" baseline="0">
                <a:solidFill>
                  <a:srgbClr val="FFFFFF"/>
                </a:solidFill>
                <a:uFillTx/>
                <a:latin typeface="Avenir Book"/>
                <a:ea typeface="Avenir Book"/>
                <a:cs typeface="Avenir Book"/>
                <a:sym typeface="Avenir Book"/>
              </a:defRPr>
            </a:lvl7pPr>
            <a:lvl8pPr marL="5080000" marR="0" indent="-812800" algn="l" defTabSz="825500" rtl="0" latinLnBrk="0">
              <a:lnSpc>
                <a:spcPct val="100000"/>
              </a:lnSpc>
              <a:spcBef>
                <a:spcPts val="1800"/>
              </a:spcBef>
              <a:spcAft>
                <a:spcPts val="0"/>
              </a:spcAft>
              <a:buClrTx/>
              <a:buSzPct val="40000"/>
              <a:buFontTx/>
              <a:buBlip>
                <a:blip r:embed="rId5"/>
              </a:buBlip>
              <a:tabLst/>
              <a:defRPr sz="6400" b="0" i="0" u="none" strike="noStrike" cap="none" spc="-64" baseline="0">
                <a:solidFill>
                  <a:srgbClr val="FFFFFF"/>
                </a:solidFill>
                <a:uFillTx/>
                <a:latin typeface="Avenir Book"/>
                <a:ea typeface="Avenir Book"/>
                <a:cs typeface="Avenir Book"/>
                <a:sym typeface="Avenir Book"/>
              </a:defRPr>
            </a:lvl8pPr>
            <a:lvl9pPr marL="5689600" marR="0" indent="-812800" algn="l" defTabSz="825500" rtl="0" latinLnBrk="0">
              <a:lnSpc>
                <a:spcPct val="100000"/>
              </a:lnSpc>
              <a:spcBef>
                <a:spcPts val="1800"/>
              </a:spcBef>
              <a:spcAft>
                <a:spcPts val="0"/>
              </a:spcAft>
              <a:buClrTx/>
              <a:buSzPct val="40000"/>
              <a:buFontTx/>
              <a:buBlip>
                <a:blip r:embed="rId5"/>
              </a:buBlip>
              <a:tabLst/>
              <a:defRPr sz="6400" b="0" i="0" u="none" strike="noStrike" cap="none" spc="-64" baseline="0">
                <a:solidFill>
                  <a:srgbClr val="FFFFFF"/>
                </a:solidFill>
                <a:uFillTx/>
                <a:latin typeface="Avenir Book"/>
                <a:ea typeface="Avenir Book"/>
                <a:cs typeface="Avenir Book"/>
                <a:sym typeface="Avenir Book"/>
              </a:defRPr>
            </a:lvl9pPr>
          </a:lstStyle>
          <a:p>
            <a:pPr hangingPunct="1">
              <a:buNone/>
            </a:pPr>
            <a:endParaRPr lang="en-GB" sz="2000" i="1" dirty="0">
              <a:solidFill>
                <a:schemeClr val="bg2">
                  <a:lumMod val="50000"/>
                </a:schemeClr>
              </a:solidFill>
            </a:endParaRPr>
          </a:p>
          <a:p>
            <a:pPr hangingPunct="1">
              <a:buNone/>
            </a:pPr>
            <a:endParaRPr lang="en-GB" sz="2000" i="1" dirty="0">
              <a:solidFill>
                <a:schemeClr val="bg2">
                  <a:lumMod val="50000"/>
                </a:schemeClr>
              </a:solidFill>
            </a:endParaRPr>
          </a:p>
          <a:p>
            <a:pPr hangingPunct="1">
              <a:buNone/>
            </a:pPr>
            <a:r>
              <a:rPr lang="en-GB" sz="2000" i="1" dirty="0">
                <a:solidFill>
                  <a:schemeClr val="bg2">
                    <a:lumMod val="50000"/>
                  </a:schemeClr>
                </a:solidFill>
              </a:rPr>
              <a:t>Este Guia </a:t>
            </a:r>
            <a:r>
              <a:rPr lang="en-GB" sz="2000" i="1" dirty="0" err="1">
                <a:solidFill>
                  <a:schemeClr val="bg2">
                    <a:lumMod val="50000"/>
                  </a:schemeClr>
                </a:solidFill>
              </a:rPr>
              <a:t>utilizou</a:t>
            </a:r>
            <a:r>
              <a:rPr lang="en-GB" sz="2000" i="1" dirty="0">
                <a:solidFill>
                  <a:schemeClr val="bg2">
                    <a:lumMod val="50000"/>
                  </a:schemeClr>
                </a:solidFill>
              </a:rPr>
              <a:t> </a:t>
            </a:r>
            <a:r>
              <a:rPr lang="en-GB" sz="2000" i="1" dirty="0" err="1">
                <a:solidFill>
                  <a:schemeClr val="bg2">
                    <a:lumMod val="50000"/>
                  </a:schemeClr>
                </a:solidFill>
              </a:rPr>
              <a:t>comentários</a:t>
            </a:r>
            <a:r>
              <a:rPr lang="en-GB" sz="2000" i="1" dirty="0">
                <a:solidFill>
                  <a:schemeClr val="bg2">
                    <a:lumMod val="50000"/>
                  </a:schemeClr>
                </a:solidFill>
              </a:rPr>
              <a:t> de </a:t>
            </a:r>
            <a:r>
              <a:rPr lang="en-GB" sz="2000" i="1" dirty="0" err="1">
                <a:solidFill>
                  <a:schemeClr val="bg2">
                    <a:lumMod val="50000"/>
                  </a:schemeClr>
                </a:solidFill>
              </a:rPr>
              <a:t>jurados</a:t>
            </a:r>
            <a:r>
              <a:rPr lang="en-GB" sz="2000" i="1" dirty="0">
                <a:solidFill>
                  <a:schemeClr val="bg2">
                    <a:lumMod val="50000"/>
                  </a:schemeClr>
                </a:solidFill>
              </a:rPr>
              <a:t> Effie </a:t>
            </a:r>
            <a:r>
              <a:rPr lang="en-GB" sz="2000" i="1" dirty="0" err="1">
                <a:solidFill>
                  <a:schemeClr val="bg2">
                    <a:lumMod val="50000"/>
                  </a:schemeClr>
                </a:solidFill>
              </a:rPr>
              <a:t>em</a:t>
            </a:r>
            <a:r>
              <a:rPr lang="en-GB" sz="2000" i="1" dirty="0">
                <a:solidFill>
                  <a:schemeClr val="bg2">
                    <a:lumMod val="50000"/>
                  </a:schemeClr>
                </a:solidFill>
              </a:rPr>
              <a:t> </a:t>
            </a:r>
            <a:r>
              <a:rPr lang="en-GB" sz="2000" i="1" dirty="0" err="1">
                <a:solidFill>
                  <a:schemeClr val="bg2">
                    <a:lumMod val="50000"/>
                  </a:schemeClr>
                </a:solidFill>
              </a:rPr>
              <a:t>eventos</a:t>
            </a:r>
            <a:r>
              <a:rPr lang="en-GB" sz="2000" i="1" dirty="0">
                <a:solidFill>
                  <a:schemeClr val="bg2">
                    <a:lumMod val="50000"/>
                  </a:schemeClr>
                </a:solidFill>
              </a:rPr>
              <a:t> </a:t>
            </a:r>
            <a:r>
              <a:rPr lang="en-GB" sz="2000" i="1" dirty="0" err="1">
                <a:solidFill>
                  <a:schemeClr val="bg2">
                    <a:lumMod val="50000"/>
                  </a:schemeClr>
                </a:solidFill>
              </a:rPr>
              <a:t>internacionais</a:t>
            </a:r>
            <a:r>
              <a:rPr lang="en-GB" sz="2000" i="1" dirty="0">
                <a:solidFill>
                  <a:schemeClr val="bg2">
                    <a:lumMod val="50000"/>
                  </a:schemeClr>
                </a:solidFill>
              </a:rPr>
              <a:t>, e </a:t>
            </a:r>
            <a:r>
              <a:rPr lang="en-GB" sz="2000" i="1" dirty="0" err="1">
                <a:solidFill>
                  <a:schemeClr val="bg2">
                    <a:lumMod val="50000"/>
                  </a:schemeClr>
                </a:solidFill>
              </a:rPr>
              <a:t>têm</a:t>
            </a:r>
            <a:r>
              <a:rPr lang="en-GB" sz="2000" i="1" dirty="0">
                <a:solidFill>
                  <a:schemeClr val="bg2">
                    <a:lumMod val="50000"/>
                  </a:schemeClr>
                </a:solidFill>
              </a:rPr>
              <a:t> </a:t>
            </a:r>
            <a:r>
              <a:rPr lang="en-GB" sz="2000" i="1" dirty="0" err="1">
                <a:solidFill>
                  <a:schemeClr val="bg2">
                    <a:lumMod val="50000"/>
                  </a:schemeClr>
                </a:solidFill>
              </a:rPr>
              <a:t>caráter</a:t>
            </a:r>
            <a:r>
              <a:rPr lang="en-GB" sz="2000" i="1" dirty="0">
                <a:solidFill>
                  <a:schemeClr val="bg2">
                    <a:lumMod val="50000"/>
                  </a:schemeClr>
                </a:solidFill>
              </a:rPr>
              <a:t> </a:t>
            </a:r>
            <a:r>
              <a:rPr lang="en-GB" sz="2000" i="1" dirty="0" err="1">
                <a:solidFill>
                  <a:schemeClr val="bg2">
                    <a:lumMod val="50000"/>
                  </a:schemeClr>
                </a:solidFill>
              </a:rPr>
              <a:t>meramente</a:t>
            </a:r>
            <a:r>
              <a:rPr lang="en-GB" sz="2000" i="1" dirty="0">
                <a:solidFill>
                  <a:schemeClr val="bg2">
                    <a:lumMod val="50000"/>
                  </a:schemeClr>
                </a:solidFill>
              </a:rPr>
              <a:t> indicative.</a:t>
            </a:r>
            <a:endParaRPr lang="en-US" sz="2000" i="1" dirty="0">
              <a:solidFill>
                <a:schemeClr val="bg2">
                  <a:lumMod val="50000"/>
                </a:schemeClr>
              </a:solidFill>
            </a:endParaRPr>
          </a:p>
        </p:txBody>
      </p:sp>
      <p:sp>
        <p:nvSpPr>
          <p:cNvPr id="7" name="Title 1">
            <a:extLst>
              <a:ext uri="{FF2B5EF4-FFF2-40B4-BE49-F238E27FC236}">
                <a16:creationId xmlns:a16="http://schemas.microsoft.com/office/drawing/2014/main" id="{4A1D424D-ED09-7E8F-DDE7-24F4A7E9BDFC}"/>
              </a:ext>
            </a:extLst>
          </p:cNvPr>
          <p:cNvSpPr txBox="1">
            <a:spLocks/>
          </p:cNvSpPr>
          <p:nvPr/>
        </p:nvSpPr>
        <p:spPr>
          <a:xfrm>
            <a:off x="1197668" y="8446906"/>
            <a:ext cx="9769643" cy="1068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75000" lnSpcReduction="20000"/>
          </a:bodyPr>
          <a:lstStyle>
            <a:lvl1pPr marL="0" marR="0" indent="0" algn="l" defTabSz="2438338" latinLnBrk="0">
              <a:lnSpc>
                <a:spcPct val="80000"/>
              </a:lnSpc>
              <a:spcBef>
                <a:spcPts val="0"/>
              </a:spcBef>
              <a:spcAft>
                <a:spcPts val="0"/>
              </a:spcAft>
              <a:buClrTx/>
              <a:buSzTx/>
              <a:buFontTx/>
              <a:buNone/>
              <a:tabLst/>
              <a:defRPr sz="7200" b="0" i="0" u="none" strike="noStrike" cap="none" spc="-171" baseline="0">
                <a:solidFill>
                  <a:srgbClr val="907030"/>
                </a:solidFill>
                <a:uFillTx/>
                <a:latin typeface="ITC Avant Garde Pro Bk" panose="020B0502020202020204" pitchFamily="34" charset="77"/>
                <a:ea typeface="+mn-ea"/>
                <a:cs typeface="+mn-cs"/>
                <a:sym typeface="ITC Avant Garde Gothic CE Book"/>
              </a:defRPr>
            </a:lvl1pPr>
            <a:lvl2pPr marL="0" marR="0" indent="457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2pPr>
            <a:lvl3pPr marL="0" marR="0" indent="914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3pPr>
            <a:lvl4pPr marL="0" marR="0" indent="1371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4pPr>
            <a:lvl5pPr marL="0" marR="0" indent="18288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5pPr>
            <a:lvl6pPr marL="0" marR="0" indent="22860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6pPr>
            <a:lvl7pPr marL="0" marR="0" indent="2743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7pPr>
            <a:lvl8pPr marL="0" marR="0" indent="3200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8pPr>
            <a:lvl9pPr marL="0" marR="0" indent="3657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9pPr>
          </a:lstStyle>
          <a:p>
            <a:pPr hangingPunct="1"/>
            <a:r>
              <a:rPr lang="en-US" sz="4400" dirty="0" err="1">
                <a:solidFill>
                  <a:schemeClr val="bg2">
                    <a:lumMod val="50000"/>
                  </a:schemeClr>
                </a:solidFill>
                <a:latin typeface="+mn-lt"/>
              </a:rPr>
              <a:t>Alguma</a:t>
            </a:r>
            <a:r>
              <a:rPr lang="en-US" sz="4400" dirty="0">
                <a:solidFill>
                  <a:schemeClr val="bg2">
                    <a:lumMod val="50000"/>
                  </a:schemeClr>
                </a:solidFill>
                <a:latin typeface="+mn-lt"/>
              </a:rPr>
              <a:t> </a:t>
            </a:r>
            <a:r>
              <a:rPr lang="en-US" sz="4400" dirty="0" err="1">
                <a:solidFill>
                  <a:schemeClr val="bg2">
                    <a:lumMod val="50000"/>
                  </a:schemeClr>
                </a:solidFill>
                <a:latin typeface="+mn-lt"/>
              </a:rPr>
              <a:t>questão</a:t>
            </a:r>
            <a:r>
              <a:rPr lang="en-US" sz="4400" dirty="0">
                <a:solidFill>
                  <a:schemeClr val="bg2">
                    <a:lumMod val="50000"/>
                  </a:schemeClr>
                </a:solidFill>
                <a:latin typeface="+mn-lt"/>
              </a:rPr>
              <a:t>? </a:t>
            </a:r>
          </a:p>
          <a:p>
            <a:pPr hangingPunct="1"/>
            <a:endParaRPr lang="en-US" sz="4400" dirty="0">
              <a:solidFill>
                <a:schemeClr val="bg2">
                  <a:lumMod val="50000"/>
                </a:schemeClr>
              </a:solidFill>
              <a:latin typeface="+mn-lt"/>
            </a:endParaRPr>
          </a:p>
          <a:p>
            <a:pPr hangingPunct="1"/>
            <a:r>
              <a:rPr lang="en-US" sz="4400" dirty="0">
                <a:solidFill>
                  <a:schemeClr val="bg2">
                    <a:lumMod val="50000"/>
                  </a:schemeClr>
                </a:solidFill>
                <a:latin typeface="+mn-lt"/>
              </a:rPr>
              <a:t>Email </a:t>
            </a:r>
            <a:r>
              <a:rPr lang="en-US" sz="4400" u="sng" dirty="0">
                <a:solidFill>
                  <a:schemeClr val="bg2">
                    <a:lumMod val="50000"/>
                  </a:schemeClr>
                </a:solidFill>
                <a:latin typeface="+mn-lt"/>
                <a:ea typeface="Times New Roman" panose="02020603050405020304" pitchFamily="18" charset="0"/>
                <a:cs typeface="Times New Roman" panose="02020603050405020304" pitchFamily="18" charset="0"/>
                <a:hlinkClick r:id="rId6"/>
              </a:rPr>
              <a:t>effieportugal@premioseficacia.org</a:t>
            </a:r>
            <a:r>
              <a:rPr lang="en-US" sz="4400" u="sng" dirty="0">
                <a:solidFill>
                  <a:schemeClr val="bg2">
                    <a:lumMod val="50000"/>
                  </a:schemeClr>
                </a:solidFill>
                <a:latin typeface="+mn-lt"/>
                <a:ea typeface="Times New Roman" panose="02020603050405020304" pitchFamily="18" charset="0"/>
                <a:cs typeface="Times New Roman" panose="02020603050405020304" pitchFamily="18" charset="0"/>
              </a:rPr>
              <a:t> </a:t>
            </a:r>
            <a:r>
              <a:rPr lang="en-US" sz="4400" u="sng" dirty="0">
                <a:solidFill>
                  <a:schemeClr val="bg2">
                    <a:lumMod val="50000"/>
                  </a:schemeClr>
                </a:solidFill>
                <a:effectLst/>
                <a:latin typeface="+mn-lt"/>
                <a:ea typeface="Times New Roman" panose="02020603050405020304" pitchFamily="18" charset="0"/>
                <a:cs typeface="Times New Roman" panose="02020603050405020304" pitchFamily="18" charset="0"/>
              </a:rPr>
              <a:t> </a:t>
            </a:r>
            <a:r>
              <a:rPr lang="en-US" sz="4400" dirty="0">
                <a:solidFill>
                  <a:schemeClr val="bg2">
                    <a:lumMod val="50000"/>
                  </a:schemeClr>
                </a:solidFill>
                <a:effectLst/>
                <a:latin typeface="+mn-lt"/>
                <a:ea typeface="Times New Roman" panose="02020603050405020304" pitchFamily="18" charset="0"/>
                <a:cs typeface="Times New Roman" panose="02020603050405020304" pitchFamily="18" charset="0"/>
              </a:rPr>
              <a:t> </a:t>
            </a:r>
            <a:endParaRPr lang="en-US" sz="4400" u="sng" dirty="0">
              <a:solidFill>
                <a:schemeClr val="bg2">
                  <a:lumMod val="50000"/>
                </a:schemeClr>
              </a:solidFill>
              <a:latin typeface="+mn-lt"/>
            </a:endParaRPr>
          </a:p>
        </p:txBody>
      </p:sp>
    </p:spTree>
    <p:extLst>
      <p:ext uri="{BB962C8B-B14F-4D97-AF65-F5344CB8AC3E}">
        <p14:creationId xmlns:p14="http://schemas.microsoft.com/office/powerpoint/2010/main" val="35515624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9D7-E446-C2B3-3C03-0A0EDEDC2965}"/>
              </a:ext>
            </a:extLst>
          </p:cNvPr>
          <p:cNvSpPr>
            <a:spLocks noGrp="1"/>
          </p:cNvSpPr>
          <p:nvPr>
            <p:ph type="title"/>
          </p:nvPr>
        </p:nvSpPr>
        <p:spPr>
          <a:xfrm>
            <a:off x="1955016" y="7286240"/>
            <a:ext cx="10236984" cy="1592289"/>
          </a:xfrm>
        </p:spPr>
        <p:txBody>
          <a:bodyPr>
            <a:normAutofit/>
          </a:bodyPr>
          <a:lstStyle/>
          <a:p>
            <a:r>
              <a:rPr lang="en-US" sz="8000" dirty="0" err="1">
                <a:latin typeface="+mj-lt"/>
              </a:rPr>
              <a:t>Orientações</a:t>
            </a:r>
            <a:r>
              <a:rPr lang="en-US" sz="8000" dirty="0">
                <a:latin typeface="+mj-lt"/>
              </a:rPr>
              <a:t> </a:t>
            </a:r>
            <a:r>
              <a:rPr lang="en-US" sz="8000" dirty="0" err="1">
                <a:latin typeface="+mj-lt"/>
              </a:rPr>
              <a:t>gerais</a:t>
            </a:r>
            <a:r>
              <a:rPr lang="en-US" sz="8000" dirty="0">
                <a:latin typeface="+mj-lt"/>
              </a:rPr>
              <a:t> </a:t>
            </a:r>
          </a:p>
        </p:txBody>
      </p:sp>
    </p:spTree>
    <p:extLst>
      <p:ext uri="{BB962C8B-B14F-4D97-AF65-F5344CB8AC3E}">
        <p14:creationId xmlns:p14="http://schemas.microsoft.com/office/powerpoint/2010/main" val="33755126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34466F-91B4-031C-A631-FC1C5E7DF31D}"/>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en-US" sz="5400" b="1" cap="none" dirty="0">
                <a:solidFill>
                  <a:srgbClr val="946F1F"/>
                </a:solidFill>
                <a:latin typeface="+mj-ea"/>
                <a:ea typeface="+mj-ea"/>
                <a:cs typeface="+mj-cs"/>
              </a:rPr>
              <a:t>4 </a:t>
            </a:r>
            <a:r>
              <a:rPr lang="en-US" sz="5400" b="1" cap="none" dirty="0" err="1">
                <a:solidFill>
                  <a:srgbClr val="946F1F"/>
                </a:solidFill>
                <a:latin typeface="+mj-ea"/>
                <a:ea typeface="+mj-ea"/>
                <a:cs typeface="+mj-cs"/>
              </a:rPr>
              <a:t>Dicas</a:t>
            </a:r>
            <a:r>
              <a:rPr lang="en-US" sz="5400" b="1" cap="none" dirty="0">
                <a:solidFill>
                  <a:srgbClr val="946F1F"/>
                </a:solidFill>
                <a:latin typeface="+mj-ea"/>
                <a:ea typeface="+mj-ea"/>
                <a:cs typeface="+mj-cs"/>
              </a:rPr>
              <a:t> </a:t>
            </a:r>
            <a:r>
              <a:rPr lang="en-US" sz="5400" b="1" cap="none" dirty="0" err="1">
                <a:solidFill>
                  <a:srgbClr val="946F1F"/>
                </a:solidFill>
                <a:latin typeface="+mj-ea"/>
                <a:ea typeface="+mj-ea"/>
                <a:cs typeface="+mj-cs"/>
              </a:rPr>
              <a:t>importantes</a:t>
            </a:r>
            <a:r>
              <a:rPr lang="en-US" sz="5400" b="1" cap="none" dirty="0">
                <a:solidFill>
                  <a:srgbClr val="946F1F"/>
                </a:solidFill>
                <a:latin typeface="+mj-ea"/>
                <a:ea typeface="+mj-ea"/>
                <a:cs typeface="+mj-cs"/>
              </a:rPr>
              <a:t> </a:t>
            </a:r>
          </a:p>
        </p:txBody>
      </p:sp>
      <p:sp>
        <p:nvSpPr>
          <p:cNvPr id="2" name="TextBox 1">
            <a:extLst>
              <a:ext uri="{FF2B5EF4-FFF2-40B4-BE49-F238E27FC236}">
                <a16:creationId xmlns:a16="http://schemas.microsoft.com/office/drawing/2014/main" id="{1440610E-824D-53BC-8669-4F4F70C3CC23}"/>
              </a:ext>
            </a:extLst>
          </p:cNvPr>
          <p:cNvSpPr txBox="1"/>
          <p:nvPr/>
        </p:nvSpPr>
        <p:spPr>
          <a:xfrm>
            <a:off x="1134089" y="3344159"/>
            <a:ext cx="21881432" cy="6712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t-PT" sz="2800" b="1" cap="none" dirty="0">
                <a:latin typeface="+mn-lt"/>
              </a:rPr>
              <a:t>4 dicas essenciais para melhorar as suas hipóteses de ganhar um prémio. Estas dicas foram extraídas diretamente dos jurados Effie mais experientes, pelo que vale a pena considerar: </a:t>
            </a:r>
            <a:endParaRPr lang="en-US" sz="2501" b="1" cap="none" dirty="0">
              <a:latin typeface="+mn-lt"/>
            </a:endParaRPr>
          </a:p>
          <a:p>
            <a:endParaRPr lang="en-US" sz="2501" b="1" cap="none" dirty="0">
              <a:latin typeface="+mn-lt"/>
            </a:endParaRPr>
          </a:p>
          <a:p>
            <a:r>
              <a:rPr lang="pt-PT" sz="3200" b="1" cap="none" dirty="0">
                <a:latin typeface="+mn-lt"/>
              </a:rPr>
              <a:t>DICA 1: SEJA SIMPLES</a:t>
            </a:r>
          </a:p>
          <a:p>
            <a:pPr marL="342900" indent="-342900">
              <a:buFont typeface="Arial" panose="020B0604020202020204" pitchFamily="34" charset="0"/>
              <a:buChar char="•"/>
            </a:pPr>
            <a:r>
              <a:rPr lang="pt-PT" sz="2500" cap="none" dirty="0">
                <a:latin typeface="+mn-lt"/>
              </a:rPr>
              <a:t>Inscrições claras, concisas e coesas têm melhor pontuação.</a:t>
            </a:r>
          </a:p>
          <a:p>
            <a:pPr marL="342900" indent="-342900">
              <a:buFont typeface="Arial" panose="020B0604020202020204" pitchFamily="34" charset="0"/>
              <a:buChar char="•"/>
            </a:pPr>
            <a:r>
              <a:rPr lang="pt-PT" sz="2500" cap="none" dirty="0">
                <a:latin typeface="+mn-lt"/>
              </a:rPr>
              <a:t>Seja direto, evite exageros e textos longos demais. Pense em como tornar seu caso fácil de ler para os jurados.</a:t>
            </a:r>
          </a:p>
          <a:p>
            <a:pPr marL="342900" indent="-342900">
              <a:buFont typeface="Arial" panose="020B0604020202020204" pitchFamily="34" charset="0"/>
              <a:buChar char="•"/>
            </a:pPr>
            <a:r>
              <a:rPr lang="pt-PT" sz="2500" cap="none" dirty="0">
                <a:latin typeface="+mn-lt"/>
              </a:rPr>
              <a:t>Use gráficos, tabelas e quadros para explicar os pontos de forma sucinta (e certifique-se de que estão legíveis).</a:t>
            </a:r>
          </a:p>
          <a:p>
            <a:pPr marL="342900" indent="-342900">
              <a:buFont typeface="Arial" panose="020B0604020202020204" pitchFamily="34" charset="0"/>
              <a:buChar char="•"/>
            </a:pPr>
            <a:r>
              <a:rPr lang="pt-PT" sz="2500" cap="none" dirty="0">
                <a:latin typeface="+mn-lt"/>
              </a:rPr>
              <a:t>Evite jargões do setor, defina qualquer termo técnico e explique pressupostos. Peça a alguém que não trabalhou no projeto para ler o texto e eliminar o excesso de linguagem técnica.</a:t>
            </a:r>
            <a:endParaRPr lang="en-US" sz="2500" cap="none" dirty="0">
              <a:latin typeface="+mn-lt"/>
            </a:endParaRPr>
          </a:p>
          <a:p>
            <a:endParaRPr lang="en-US" sz="2501" b="1" cap="none" dirty="0">
              <a:latin typeface="+mn-lt"/>
            </a:endParaRPr>
          </a:p>
          <a:p>
            <a:r>
              <a:rPr lang="pt-PT" sz="3200" b="1" dirty="0"/>
              <a:t>DICA 2: CONTE UMA HISTÓRIA</a:t>
            </a:r>
            <a:endParaRPr lang="pt-PT" sz="3200" dirty="0"/>
          </a:p>
          <a:p>
            <a:pPr marL="342900" indent="-342900">
              <a:buFont typeface="Arial" panose="020B0604020202020204" pitchFamily="34" charset="0"/>
              <a:buChar char="•"/>
            </a:pPr>
            <a:r>
              <a:rPr lang="pt-PT" sz="2400" cap="none" dirty="0">
                <a:latin typeface="+mn-lt"/>
              </a:rPr>
              <a:t>Conecte claramente cada seção do formulário de inscrição à próxima. Evite ruturas na lógica — não trate os capítulos como peças soltas, ligue-os entre si.</a:t>
            </a:r>
          </a:p>
          <a:p>
            <a:pPr marL="342900" indent="-342900">
              <a:buFont typeface="Arial" panose="020B0604020202020204" pitchFamily="34" charset="0"/>
              <a:buChar char="•"/>
            </a:pPr>
            <a:r>
              <a:rPr lang="pt-PT" sz="2400" cap="none" dirty="0">
                <a:latin typeface="+mn-lt"/>
              </a:rPr>
              <a:t>Comece pelo resumo executivo antes de escrever as seções individuais. Torne sua história geral clara, objetiva e inspiradora antes de detalhá-la.</a:t>
            </a:r>
          </a:p>
          <a:p>
            <a:pPr marL="342900" indent="-342900">
              <a:buFont typeface="Arial" panose="020B0604020202020204" pitchFamily="34" charset="0"/>
              <a:buChar char="•"/>
            </a:pPr>
            <a:r>
              <a:rPr lang="pt-PT" sz="2400" cap="none" dirty="0">
                <a:latin typeface="+mn-lt"/>
              </a:rPr>
              <a:t>Evite inconsistências no estilo e conteúdo — isso é especialmente importante se a inscrição estiver a ser escrita por mais de uma pessoa e/ou em momentos diferentes.</a:t>
            </a:r>
            <a:endParaRPr lang="en-US" sz="2400" cap="none" dirty="0">
              <a:latin typeface="+mn-lt"/>
            </a:endParaRPr>
          </a:p>
          <a:p>
            <a:pPr>
              <a:lnSpc>
                <a:spcPct val="150000"/>
              </a:lnSpc>
            </a:pPr>
            <a:r>
              <a:rPr lang="en-US" sz="2501" cap="none" dirty="0">
                <a:latin typeface="+mn-lt"/>
              </a:rPr>
              <a:t>								Cont...  </a:t>
            </a:r>
          </a:p>
          <a:p>
            <a:pPr defTabSz="2438369"/>
            <a:endParaRPr lang="en-US" sz="2501" b="1" cap="none" dirty="0">
              <a:latin typeface="+mn-lt"/>
            </a:endParaRPr>
          </a:p>
        </p:txBody>
      </p:sp>
      <p:sp>
        <p:nvSpPr>
          <p:cNvPr id="4" name="Slide Number Placeholder 3">
            <a:extLst>
              <a:ext uri="{FF2B5EF4-FFF2-40B4-BE49-F238E27FC236}">
                <a16:creationId xmlns:a16="http://schemas.microsoft.com/office/drawing/2014/main" id="{6690D9B1-AC86-5F32-0D5F-1F9558720B78}"/>
              </a:ext>
            </a:extLst>
          </p:cNvPr>
          <p:cNvSpPr>
            <a:spLocks noGrp="1"/>
          </p:cNvSpPr>
          <p:nvPr>
            <p:ph type="sldNum" sz="quarter" idx="2"/>
          </p:nvPr>
        </p:nvSpPr>
        <p:spPr/>
        <p:txBody>
          <a:bodyPr/>
          <a:lstStyle/>
          <a:p>
            <a:fld id="{86CB4B4D-7CA3-9044-876B-883B54F8677D}" type="slidenum">
              <a:rPr lang="en-GB" smtClean="0"/>
              <a:t>4</a:t>
            </a:fld>
            <a:endParaRPr lang="en-GB"/>
          </a:p>
        </p:txBody>
      </p:sp>
    </p:spTree>
    <p:extLst>
      <p:ext uri="{BB962C8B-B14F-4D97-AF65-F5344CB8AC3E}">
        <p14:creationId xmlns:p14="http://schemas.microsoft.com/office/powerpoint/2010/main" val="24253281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34466F-91B4-031C-A631-FC1C5E7DF31D}"/>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en-US" sz="5400" b="1" cap="none" dirty="0">
                <a:solidFill>
                  <a:srgbClr val="946F1F"/>
                </a:solidFill>
                <a:latin typeface="+mj-ea"/>
                <a:ea typeface="+mj-ea"/>
                <a:cs typeface="+mj-cs"/>
              </a:rPr>
              <a:t>4 </a:t>
            </a:r>
            <a:r>
              <a:rPr lang="en-US" sz="5400" b="1" cap="none" dirty="0" err="1">
                <a:solidFill>
                  <a:srgbClr val="946F1F"/>
                </a:solidFill>
                <a:latin typeface="+mj-ea"/>
                <a:ea typeface="+mj-ea"/>
                <a:cs typeface="+mj-cs"/>
              </a:rPr>
              <a:t>Dicas</a:t>
            </a:r>
            <a:r>
              <a:rPr lang="en-US" sz="5400" b="1" cap="none" dirty="0">
                <a:solidFill>
                  <a:srgbClr val="946F1F"/>
                </a:solidFill>
                <a:latin typeface="+mj-ea"/>
                <a:ea typeface="+mj-ea"/>
                <a:cs typeface="+mj-cs"/>
              </a:rPr>
              <a:t> </a:t>
            </a:r>
            <a:r>
              <a:rPr lang="en-US" sz="5400" b="1" cap="none" dirty="0" err="1">
                <a:solidFill>
                  <a:srgbClr val="946F1F"/>
                </a:solidFill>
                <a:latin typeface="+mj-ea"/>
                <a:ea typeface="+mj-ea"/>
                <a:cs typeface="+mj-cs"/>
              </a:rPr>
              <a:t>importantes</a:t>
            </a:r>
            <a:r>
              <a:rPr lang="en-US" sz="5400" b="1" cap="none" dirty="0">
                <a:solidFill>
                  <a:srgbClr val="946F1F"/>
                </a:solidFill>
                <a:latin typeface="+mj-ea"/>
                <a:ea typeface="+mj-ea"/>
                <a:cs typeface="+mj-cs"/>
              </a:rPr>
              <a:t> (cont.)</a:t>
            </a:r>
          </a:p>
        </p:txBody>
      </p:sp>
      <p:sp>
        <p:nvSpPr>
          <p:cNvPr id="3" name="TextBox 2">
            <a:extLst>
              <a:ext uri="{FF2B5EF4-FFF2-40B4-BE49-F238E27FC236}">
                <a16:creationId xmlns:a16="http://schemas.microsoft.com/office/drawing/2014/main" id="{D8CE9AE0-8ECC-1093-C417-8560B9976C38}"/>
              </a:ext>
            </a:extLst>
          </p:cNvPr>
          <p:cNvSpPr txBox="1"/>
          <p:nvPr/>
        </p:nvSpPr>
        <p:spPr>
          <a:xfrm>
            <a:off x="1219200" y="3086810"/>
            <a:ext cx="20878800" cy="6005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t-PT" sz="3200" b="1" cap="none" dirty="0">
                <a:latin typeface="+mn-lt"/>
              </a:rPr>
              <a:t>DICA 3: ESTABELEÇA UMA LINHA CLARA ENTRE O SEU TRABALHO (A CAUSA) E O EFEITO QUE TEVE NOS RESULTADOS </a:t>
            </a:r>
          </a:p>
          <a:p>
            <a:pPr marL="457200" indent="-457200">
              <a:buFont typeface="Arial" panose="020B0604020202020204" pitchFamily="34" charset="0"/>
              <a:buChar char="•"/>
            </a:pPr>
            <a:r>
              <a:rPr lang="pt-PT" sz="2501" cap="none" dirty="0">
                <a:latin typeface="+mn-lt"/>
              </a:rPr>
              <a:t>Certifique-se de que dispõe de provas sólidas sobre a forma como o seu trabalho conduziu a esses resultados, em vez de qualquer outra coisa.</a:t>
            </a:r>
          </a:p>
          <a:p>
            <a:pPr marL="457200" indent="-457200">
              <a:buFont typeface="Arial" panose="020B0604020202020204" pitchFamily="34" charset="0"/>
              <a:buChar char="•"/>
            </a:pPr>
            <a:r>
              <a:rPr lang="pt-PT" sz="2501" cap="none" dirty="0">
                <a:latin typeface="+mn-lt"/>
              </a:rPr>
              <a:t>Estabeleça claramente quais são os seus objetivos e defina-os de forma sucinta.</a:t>
            </a:r>
          </a:p>
          <a:p>
            <a:pPr marL="457200" indent="-457200">
              <a:buFont typeface="Arial" panose="020B0604020202020204" pitchFamily="34" charset="0"/>
              <a:buChar char="•"/>
            </a:pPr>
            <a:r>
              <a:rPr lang="pt-PT" sz="2501" cap="none" dirty="0">
                <a:latin typeface="+mn-lt"/>
              </a:rPr>
              <a:t>Ligue os resultados aos objetivos de forma muito clara.</a:t>
            </a:r>
          </a:p>
          <a:p>
            <a:pPr marL="457200" indent="-457200">
              <a:buFont typeface="Arial" panose="020B0604020202020204" pitchFamily="34" charset="0"/>
              <a:buChar char="•"/>
            </a:pPr>
            <a:r>
              <a:rPr lang="pt-PT" sz="2501" cap="none" dirty="0">
                <a:latin typeface="+mn-lt"/>
              </a:rPr>
              <a:t>Certifique-se de que todos os resultados estão relacionados com a narrativa, para que os jurados não tenham de os ligar por si próprios.</a:t>
            </a:r>
          </a:p>
          <a:p>
            <a:pPr marL="457200" indent="-457200">
              <a:buFont typeface="Arial" panose="020B0604020202020204" pitchFamily="34" charset="0"/>
              <a:buChar char="•"/>
            </a:pPr>
            <a:r>
              <a:rPr lang="pt-PT" sz="2501" cap="none" dirty="0">
                <a:latin typeface="+mn-lt"/>
              </a:rPr>
              <a:t>Os jurados vão olhar para o seu caso com um olhar crítico. Pense nas questões que eles poderão ter sobre os seus resultados e aborde-as na sua candidatura</a:t>
            </a:r>
            <a:r>
              <a:rPr lang="en-US" sz="2501" cap="none" dirty="0">
                <a:latin typeface="+mn-lt"/>
              </a:rPr>
              <a:t>.</a:t>
            </a:r>
          </a:p>
          <a:p>
            <a:pPr marL="342906" indent="-342906">
              <a:lnSpc>
                <a:spcPct val="150000"/>
              </a:lnSpc>
              <a:buFont typeface="Arial" panose="020B0604020202020204" pitchFamily="34" charset="0"/>
              <a:buChar char="•"/>
            </a:pPr>
            <a:endParaRPr lang="en-US" sz="2501" cap="none" dirty="0">
              <a:latin typeface="+mn-lt"/>
            </a:endParaRPr>
          </a:p>
          <a:p>
            <a:r>
              <a:rPr lang="pt-PT" sz="3200" b="1" cap="none" dirty="0">
                <a:latin typeface="+mn-lt"/>
              </a:rPr>
              <a:t>DICA 4: EMBORA O FOCO DO EFFIE SEJA A EFICÁCIA, TODAS AS QUATRO SECÇÕES DA SUA CANDIDATURA SÃO IMPORTANTES</a:t>
            </a:r>
          </a:p>
          <a:p>
            <a:r>
              <a:rPr lang="pt-PT" sz="2501" cap="none" dirty="0">
                <a:latin typeface="+mn-lt"/>
              </a:rPr>
              <a:t>Embora seja essencial ter uma forte secção de Resultados (Secção 4), </a:t>
            </a:r>
          </a:p>
          <a:p>
            <a:r>
              <a:rPr lang="pt-PT" sz="2501" cap="none" dirty="0">
                <a:latin typeface="+mn-lt"/>
              </a:rPr>
              <a:t>os jurados avaliam todas as quatro secções do seu trabalho </a:t>
            </a:r>
          </a:p>
          <a:p>
            <a:r>
              <a:rPr lang="pt-PT" sz="2501" cap="none" dirty="0">
                <a:latin typeface="+mn-lt"/>
              </a:rPr>
              <a:t>(ver % de ponderação à direita), por isso certifique-se de que todas</a:t>
            </a:r>
          </a:p>
          <a:p>
            <a:r>
              <a:rPr lang="pt-PT" sz="2501" cap="none" dirty="0">
                <a:latin typeface="+mn-lt"/>
              </a:rPr>
              <a:t>são tão convincentes quanto possível. </a:t>
            </a:r>
            <a:endParaRPr lang="en-US" sz="2501" cap="none" dirty="0">
              <a:latin typeface="+mn-lt"/>
            </a:endParaRPr>
          </a:p>
        </p:txBody>
      </p:sp>
      <p:sp>
        <p:nvSpPr>
          <p:cNvPr id="4" name="Slide Number Placeholder 3">
            <a:extLst>
              <a:ext uri="{FF2B5EF4-FFF2-40B4-BE49-F238E27FC236}">
                <a16:creationId xmlns:a16="http://schemas.microsoft.com/office/drawing/2014/main" id="{A72E4EEC-B7AC-5285-7C38-D5DE80224300}"/>
              </a:ext>
            </a:extLst>
          </p:cNvPr>
          <p:cNvSpPr>
            <a:spLocks noGrp="1"/>
          </p:cNvSpPr>
          <p:nvPr>
            <p:ph type="sldNum" sz="quarter" idx="2"/>
          </p:nvPr>
        </p:nvSpPr>
        <p:spPr>
          <a:xfrm>
            <a:off x="765585" y="12599329"/>
            <a:ext cx="368504" cy="419102"/>
          </a:xfrm>
        </p:spPr>
        <p:txBody>
          <a:bodyPr/>
          <a:lstStyle/>
          <a:p>
            <a:fld id="{86CB4B4D-7CA3-9044-876B-883B54F8677D}" type="slidenum">
              <a:rPr lang="en-GB" smtClean="0"/>
              <a:pPr/>
              <a:t>5</a:t>
            </a:fld>
            <a:endParaRPr lang="en-GB"/>
          </a:p>
        </p:txBody>
      </p:sp>
      <p:pic>
        <p:nvPicPr>
          <p:cNvPr id="2" name="Imagem 1">
            <a:extLst>
              <a:ext uri="{FF2B5EF4-FFF2-40B4-BE49-F238E27FC236}">
                <a16:creationId xmlns:a16="http://schemas.microsoft.com/office/drawing/2014/main" id="{8CCA5DB5-8645-0F8D-CC7B-BA14940E7C7C}"/>
              </a:ext>
            </a:extLst>
          </p:cNvPr>
          <p:cNvPicPr>
            <a:picLocks noChangeAspect="1"/>
          </p:cNvPicPr>
          <p:nvPr/>
        </p:nvPicPr>
        <p:blipFill>
          <a:blip r:embed="rId3"/>
          <a:stretch>
            <a:fillRect/>
          </a:stretch>
        </p:blipFill>
        <p:spPr>
          <a:xfrm>
            <a:off x="11506199" y="8343900"/>
            <a:ext cx="10632291" cy="2948863"/>
          </a:xfrm>
          <a:prstGeom prst="rect">
            <a:avLst/>
          </a:prstGeom>
        </p:spPr>
      </p:pic>
    </p:spTree>
    <p:extLst>
      <p:ext uri="{BB962C8B-B14F-4D97-AF65-F5344CB8AC3E}">
        <p14:creationId xmlns:p14="http://schemas.microsoft.com/office/powerpoint/2010/main" val="27978567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B95080-4F11-3947-FFE3-82092DF1129E}"/>
              </a:ext>
            </a:extLst>
          </p:cNvPr>
          <p:cNvSpPr>
            <a:spLocks noGrp="1"/>
          </p:cNvSpPr>
          <p:nvPr>
            <p:ph type="body" idx="10"/>
          </p:nvPr>
        </p:nvSpPr>
        <p:spPr>
          <a:xfrm>
            <a:off x="1219200" y="4161538"/>
            <a:ext cx="13715999" cy="7194348"/>
          </a:xfrm>
        </p:spPr>
        <p:txBody>
          <a:bodyPr numCol="1">
            <a:normAutofit/>
          </a:bodyPr>
          <a:lstStyle/>
          <a:p>
            <a:pPr>
              <a:buFont typeface="Arial" panose="020B0604020202020204" pitchFamily="34" charset="0"/>
              <a:buChar char="•"/>
            </a:pPr>
            <a:r>
              <a:rPr lang="pt-PT" sz="2500" dirty="0">
                <a:latin typeface="+mn-lt"/>
              </a:rPr>
              <a:t>Este processo de verificação pode ser útil:</a:t>
            </a:r>
          </a:p>
          <a:p>
            <a:pPr lvl="2">
              <a:buFont typeface="Courier New" panose="02070309020205020404" pitchFamily="49" charset="0"/>
              <a:buChar char="o"/>
            </a:pPr>
            <a:r>
              <a:rPr lang="pt-PT" sz="2500" dirty="0">
                <a:latin typeface="+mn-lt"/>
              </a:rPr>
              <a:t>Peça a um bom redator. ou editor que reveja o seu caso para detetar erros ortográficos, gramaticais, de fluxo lógico, erros de cálculo matemáticos, etc.</a:t>
            </a:r>
          </a:p>
          <a:p>
            <a:pPr lvl="2">
              <a:buFont typeface="Courier New" panose="02070309020205020404" pitchFamily="49" charset="0"/>
              <a:buChar char="o"/>
            </a:pPr>
            <a:r>
              <a:rPr lang="pt-PT" sz="2500" dirty="0">
                <a:latin typeface="+mn-lt"/>
              </a:rPr>
              <a:t>Partilhe o caso com alguém que não trabalha no projeto, na marca ou mesmo no setor. Pergunte o que não ficou claro ou onde o caso despertou o seu interesse.</a:t>
            </a:r>
          </a:p>
          <a:p>
            <a:pPr lvl="2">
              <a:buFont typeface="Courier New" panose="02070309020205020404" pitchFamily="49" charset="0"/>
              <a:buChar char="o"/>
            </a:pPr>
            <a:r>
              <a:rPr lang="pt-PT" sz="2500" dirty="0">
                <a:latin typeface="+mn-lt"/>
              </a:rPr>
              <a:t>Os membros da equipa sénior, tanto do lado do cliente como da agência, devem rever o caso para garantir que o contexto e a personalidade são bem definidos. Colabore com as agências parceiras.</a:t>
            </a:r>
          </a:p>
          <a:p>
            <a:pPr lvl="2">
              <a:buFont typeface="Courier New" panose="02070309020205020404" pitchFamily="49" charset="0"/>
              <a:buChar char="o"/>
            </a:pPr>
            <a:r>
              <a:rPr lang="pt-PT" sz="2500" dirty="0">
                <a:latin typeface="+mn-lt"/>
              </a:rPr>
              <a:t>Procure jurados anteriores dos Prémios Eficácia na sua empresa, ou noutras empresas com as quais trabalha, e peça-lhes que analisem a sua candidatura. </a:t>
            </a:r>
          </a:p>
          <a:p>
            <a:pPr lvl="2">
              <a:buFont typeface="Arial" panose="020B0604020202020204" pitchFamily="34" charset="0"/>
              <a:buChar char="•"/>
            </a:pPr>
            <a:r>
              <a:rPr lang="pt-PT" sz="2500" dirty="0">
                <a:latin typeface="+mn-lt"/>
              </a:rPr>
              <a:t>Pense nos aspetos em que os jurados poderão ser reticentes e certifique-se de que os aborda. </a:t>
            </a:r>
          </a:p>
          <a:p>
            <a:pPr lvl="2">
              <a:buFont typeface="Arial" panose="020B0604020202020204" pitchFamily="34" charset="0"/>
              <a:buChar char="•"/>
            </a:pPr>
            <a:r>
              <a:rPr lang="pt-PT" sz="2500" dirty="0">
                <a:latin typeface="+mn-lt"/>
              </a:rPr>
              <a:t>Reveja os requisitos de formatação e os motivos de desqualificação no Kit de inscrição</a:t>
            </a:r>
            <a:r>
              <a:rPr lang="en-US" sz="2500" dirty="0">
                <a:latin typeface="+mn-lt"/>
              </a:rPr>
              <a:t>.</a:t>
            </a:r>
          </a:p>
          <a:p>
            <a:pPr lvl="2">
              <a:buFont typeface="Arial" panose="020B0604020202020204" pitchFamily="34" charset="0"/>
              <a:buChar char="•"/>
            </a:pPr>
            <a:r>
              <a:rPr lang="pt-PT" sz="2500" dirty="0">
                <a:latin typeface="+mn-lt"/>
              </a:rPr>
              <a:t>Assegure-se que todos os dados da entrada incluem uma fonte específica e verificável</a:t>
            </a:r>
            <a:r>
              <a:rPr lang="en-US" sz="2500" dirty="0">
                <a:latin typeface="+mn-lt"/>
              </a:rPr>
              <a:t>. </a:t>
            </a:r>
          </a:p>
          <a:p>
            <a:pPr>
              <a:buFont typeface="Arial" panose="020B0604020202020204" pitchFamily="34" charset="0"/>
              <a:buChar char="•"/>
            </a:pPr>
            <a:endParaRPr lang="en-US" sz="2500" dirty="0">
              <a:latin typeface="+mn-lt"/>
            </a:endParaRPr>
          </a:p>
          <a:p>
            <a:pPr lvl="2">
              <a:buFont typeface="Arial" panose="020B0604020202020204" pitchFamily="34" charset="0"/>
              <a:buChar char="•"/>
            </a:pPr>
            <a:endParaRPr lang="en-US" sz="2500" dirty="0">
              <a:latin typeface="+mn-lt"/>
            </a:endParaRPr>
          </a:p>
        </p:txBody>
      </p:sp>
      <p:sp>
        <p:nvSpPr>
          <p:cNvPr id="6" name="object 2">
            <a:extLst>
              <a:ext uri="{FF2B5EF4-FFF2-40B4-BE49-F238E27FC236}">
                <a16:creationId xmlns:a16="http://schemas.microsoft.com/office/drawing/2014/main" id="{8B7B4AB0-E702-DBF2-D9FB-AFCF037E93EA}"/>
              </a:ext>
            </a:extLst>
          </p:cNvPr>
          <p:cNvSpPr txBox="1"/>
          <p:nvPr/>
        </p:nvSpPr>
        <p:spPr>
          <a:xfrm>
            <a:off x="16482855" y="6393981"/>
            <a:ext cx="6605743" cy="2400990"/>
          </a:xfrm>
          <a:prstGeom prst="rect">
            <a:avLst/>
          </a:prstGeom>
        </p:spPr>
        <p:txBody>
          <a:bodyPr vert="horz" wrap="square" lIns="0" tIns="60960" rIns="0" bIns="0" rtlCol="0">
            <a:noAutofit/>
          </a:bodyPr>
          <a:lstStyle/>
          <a:p>
            <a:pPr marL="25400" marR="274320">
              <a:spcBef>
                <a:spcPts val="480"/>
              </a:spcBef>
            </a:pPr>
            <a:r>
              <a:rPr lang="en-US" sz="2600" b="1" cap="none" dirty="0">
                <a:solidFill>
                  <a:schemeClr val="tx2"/>
                </a:solidFill>
                <a:latin typeface="+mj-lt"/>
                <a:cs typeface="Calibri"/>
              </a:rPr>
              <a:t>CONSELHO DOS JURADOS: </a:t>
            </a:r>
            <a:r>
              <a:rPr lang="pt-PT" sz="2600" cap="none" dirty="0">
                <a:latin typeface="+mj-lt"/>
                <a:cs typeface="Calibri"/>
              </a:rPr>
              <a:t>“Seja extremamente autocrítico em relação à linguagem, à história e à extensão do seu trabalho. Os jurados têm um tempo limitado e são convidados a avaliar várias categorias e casos diferentes. Tem de ser sucinto e atrair o jurado, para além de partilhar os resultados que obteve através do programa.” </a:t>
            </a:r>
            <a:endParaRPr lang="en-US" sz="2600" cap="none" dirty="0">
              <a:latin typeface="+mj-lt"/>
              <a:cs typeface="Calibri"/>
            </a:endParaRPr>
          </a:p>
        </p:txBody>
      </p:sp>
      <p:sp>
        <p:nvSpPr>
          <p:cNvPr id="9" name="Rectangle 8">
            <a:extLst>
              <a:ext uri="{FF2B5EF4-FFF2-40B4-BE49-F238E27FC236}">
                <a16:creationId xmlns:a16="http://schemas.microsoft.com/office/drawing/2014/main" id="{94EC9DE2-AA46-DF09-3640-C079E9C7D762}"/>
              </a:ext>
            </a:extLst>
          </p:cNvPr>
          <p:cNvSpPr/>
          <p:nvPr/>
        </p:nvSpPr>
        <p:spPr>
          <a:xfrm>
            <a:off x="16305928" y="6284006"/>
            <a:ext cx="7164544" cy="3520353"/>
          </a:xfrm>
          <a:prstGeom prst="rect">
            <a:avLst/>
          </a:prstGeom>
          <a:noFill/>
          <a:ln w="38100" cmpd="sng">
            <a:solidFill>
              <a:srgbClr val="946F1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solidFill>
                <a:srgbClr val="FFFFFF"/>
              </a:solidFill>
              <a:effectLst/>
              <a:uFillTx/>
              <a:latin typeface="Helvetica Neue Medium"/>
              <a:ea typeface="Helvetica Neue Medium"/>
              <a:cs typeface="Helvetica Neue Medium"/>
              <a:sym typeface="Helvetica Neue Medium"/>
            </a:endParaRPr>
          </a:p>
        </p:txBody>
      </p:sp>
      <p:sp>
        <p:nvSpPr>
          <p:cNvPr id="4" name="TextBox 3">
            <a:extLst>
              <a:ext uri="{FF2B5EF4-FFF2-40B4-BE49-F238E27FC236}">
                <a16:creationId xmlns:a16="http://schemas.microsoft.com/office/drawing/2014/main" id="{D1392F7C-5DED-1F09-2619-334A2A241BC9}"/>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Considerações antes de apresentar a sua candidatura </a:t>
            </a:r>
            <a:endParaRPr lang="en-US" sz="5400" b="1" cap="none" dirty="0">
              <a:solidFill>
                <a:srgbClr val="946F1F"/>
              </a:solidFill>
              <a:latin typeface="+mj-ea"/>
              <a:ea typeface="+mj-ea"/>
              <a:cs typeface="+mj-cs"/>
            </a:endParaRPr>
          </a:p>
        </p:txBody>
      </p:sp>
      <p:sp>
        <p:nvSpPr>
          <p:cNvPr id="7" name="object 2">
            <a:extLst>
              <a:ext uri="{FF2B5EF4-FFF2-40B4-BE49-F238E27FC236}">
                <a16:creationId xmlns:a16="http://schemas.microsoft.com/office/drawing/2014/main" id="{660DBB0C-7CBE-4963-7DDB-2FC7D7483558}"/>
              </a:ext>
            </a:extLst>
          </p:cNvPr>
          <p:cNvSpPr txBox="1"/>
          <p:nvPr/>
        </p:nvSpPr>
        <p:spPr>
          <a:xfrm>
            <a:off x="16611601" y="10476014"/>
            <a:ext cx="6553198" cy="1759744"/>
          </a:xfrm>
          <a:prstGeom prst="rect">
            <a:avLst/>
          </a:prstGeom>
        </p:spPr>
        <p:txBody>
          <a:bodyPr vert="horz" wrap="square" lIns="0" tIns="60960" rIns="0" bIns="0" rtlCol="0">
            <a:noAutofit/>
          </a:bodyPr>
          <a:lstStyle/>
          <a:p>
            <a:pPr marL="25400" marR="274320">
              <a:spcBef>
                <a:spcPts val="480"/>
              </a:spcBef>
            </a:pPr>
            <a:r>
              <a:rPr lang="en-US" sz="2600" b="1" cap="none" dirty="0">
                <a:solidFill>
                  <a:schemeClr val="tx2"/>
                </a:solidFill>
                <a:latin typeface="+mj-lt"/>
                <a:cs typeface="Calibri"/>
              </a:rPr>
              <a:t>CONSELHO DOS JURADOS: </a:t>
            </a:r>
            <a:r>
              <a:rPr lang="pt-PT" sz="2600" cap="none" dirty="0">
                <a:solidFill>
                  <a:schemeClr val="tx2"/>
                </a:solidFill>
                <a:latin typeface="+mj-lt"/>
                <a:cs typeface="Calibri"/>
              </a:rPr>
              <a:t>“Elabore a sua entrada por categoria, em vez de criar um caso que sirva para todos.”  </a:t>
            </a:r>
            <a:endParaRPr lang="en-US" sz="2600" cap="none" dirty="0">
              <a:solidFill>
                <a:schemeClr val="tx2"/>
              </a:solidFill>
              <a:latin typeface="+mj-lt"/>
              <a:cs typeface="Calibri"/>
            </a:endParaRPr>
          </a:p>
        </p:txBody>
      </p:sp>
      <p:sp>
        <p:nvSpPr>
          <p:cNvPr id="10" name="Rectangle 9">
            <a:extLst>
              <a:ext uri="{FF2B5EF4-FFF2-40B4-BE49-F238E27FC236}">
                <a16:creationId xmlns:a16="http://schemas.microsoft.com/office/drawing/2014/main" id="{30EC0FC6-0F93-7DAC-A5D0-84479C8418FB}"/>
              </a:ext>
            </a:extLst>
          </p:cNvPr>
          <p:cNvSpPr/>
          <p:nvPr/>
        </p:nvSpPr>
        <p:spPr>
          <a:xfrm>
            <a:off x="16154401" y="10257744"/>
            <a:ext cx="7094585" cy="1759744"/>
          </a:xfrm>
          <a:prstGeom prst="rect">
            <a:avLst/>
          </a:prstGeom>
          <a:noFill/>
          <a:ln w="38100" cmpd="sng">
            <a:solidFill>
              <a:srgbClr val="946F1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solidFill>
                <a:srgbClr val="FFFFFF"/>
              </a:solidFill>
              <a:effectLst/>
              <a:uFillTx/>
              <a:latin typeface="Helvetica Neue Medium"/>
              <a:ea typeface="Helvetica Neue Medium"/>
              <a:cs typeface="Helvetica Neue Medium"/>
              <a:sym typeface="Helvetica Neue Medium"/>
            </a:endParaRPr>
          </a:p>
        </p:txBody>
      </p:sp>
      <p:sp>
        <p:nvSpPr>
          <p:cNvPr id="11" name="Text Placeholder 2">
            <a:extLst>
              <a:ext uri="{FF2B5EF4-FFF2-40B4-BE49-F238E27FC236}">
                <a16:creationId xmlns:a16="http://schemas.microsoft.com/office/drawing/2014/main" id="{8BE5499F-3FBC-9BC3-2673-A9A266731440}"/>
              </a:ext>
            </a:extLst>
          </p:cNvPr>
          <p:cNvSpPr txBox="1">
            <a:spLocks/>
          </p:cNvSpPr>
          <p:nvPr/>
        </p:nvSpPr>
        <p:spPr>
          <a:xfrm>
            <a:off x="1219200" y="2694840"/>
            <a:ext cx="21793197" cy="7997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1028805">
            <a:normAutofit/>
          </a:bodyPr>
          <a:lstStyle>
            <a:lvl1pPr marL="571500" marR="0" indent="-571500" algn="l" defTabSz="825500" rtl="0" latinLnBrk="0">
              <a:lnSpc>
                <a:spcPct val="100000"/>
              </a:lnSpc>
              <a:spcBef>
                <a:spcPts val="1800"/>
              </a:spcBef>
              <a:spcAft>
                <a:spcPts val="0"/>
              </a:spcAft>
              <a:buClrTx/>
              <a:buSzPct val="90000"/>
              <a:buFontTx/>
              <a:buBlip>
                <a:blip r:embed="rId2"/>
              </a:buBlip>
              <a:tabLst/>
              <a:defRPr sz="4400" b="0" i="0" u="none" strike="noStrike" cap="none" spc="-50" baseline="0">
                <a:solidFill>
                  <a:srgbClr val="000000"/>
                </a:solidFill>
                <a:uFillTx/>
                <a:latin typeface="Avenir Next" panose="020B0503020202020204" pitchFamily="34" charset="0"/>
                <a:ea typeface="Avenir Next" panose="020B0503020202020204" pitchFamily="34" charset="0"/>
                <a:cs typeface="Avenir Next" panose="020B0503020202020204" pitchFamily="34" charset="0"/>
                <a:sym typeface="Avenir Book"/>
              </a:defRPr>
            </a:lvl1pPr>
            <a:lvl2pPr marL="1422400" marR="0" indent="-812800" algn="l" defTabSz="825500" rtl="0" latinLnBrk="0">
              <a:lnSpc>
                <a:spcPct val="100000"/>
              </a:lnSpc>
              <a:spcBef>
                <a:spcPts val="1800"/>
              </a:spcBef>
              <a:spcAft>
                <a:spcPts val="0"/>
              </a:spcAft>
              <a:buClrTx/>
              <a:buSzPct val="90000"/>
              <a:buFontTx/>
              <a:buBlip>
                <a:blip r:embed="rId2"/>
              </a:buBlip>
              <a:tabLst/>
              <a:defRPr sz="4400" b="0" i="0" u="none" strike="noStrike" cap="none" spc="-50" baseline="0">
                <a:solidFill>
                  <a:srgbClr val="000000"/>
                </a:solidFill>
                <a:uFillTx/>
                <a:latin typeface="Avenir Next" panose="020B0503020202020204" pitchFamily="34" charset="0"/>
                <a:ea typeface="Avenir Book"/>
                <a:cs typeface="Avenir Book"/>
                <a:sym typeface="Avenir Book"/>
              </a:defRPr>
            </a:lvl2pPr>
            <a:lvl3pPr marL="2032000" marR="0" indent="-812800" algn="l" defTabSz="825500" rtl="0" latinLnBrk="0">
              <a:lnSpc>
                <a:spcPct val="100000"/>
              </a:lnSpc>
              <a:spcBef>
                <a:spcPts val="1800"/>
              </a:spcBef>
              <a:spcAft>
                <a:spcPts val="0"/>
              </a:spcAft>
              <a:buClrTx/>
              <a:buSzPct val="90000"/>
              <a:buFontTx/>
              <a:buBlip>
                <a:blip r:embed="rId2"/>
              </a:buBlip>
              <a:tabLst/>
              <a:defRPr sz="4400" b="0" i="0" u="none" strike="noStrike" cap="none" spc="-50" baseline="0">
                <a:solidFill>
                  <a:srgbClr val="000000"/>
                </a:solidFill>
                <a:uFillTx/>
                <a:latin typeface="Avenir Next" panose="020B0503020202020204" pitchFamily="34" charset="0"/>
                <a:ea typeface="Avenir Book"/>
                <a:cs typeface="Avenir Book"/>
                <a:sym typeface="Avenir Book"/>
              </a:defRPr>
            </a:lvl3pPr>
            <a:lvl4pPr marL="2641600" marR="0" indent="-812800" algn="l" defTabSz="825500" rtl="0" latinLnBrk="0">
              <a:lnSpc>
                <a:spcPct val="100000"/>
              </a:lnSpc>
              <a:spcBef>
                <a:spcPts val="1800"/>
              </a:spcBef>
              <a:spcAft>
                <a:spcPts val="0"/>
              </a:spcAft>
              <a:buClrTx/>
              <a:buSzPct val="90000"/>
              <a:buFontTx/>
              <a:buBlip>
                <a:blip r:embed="rId2"/>
              </a:buBlip>
              <a:tabLst/>
              <a:defRPr sz="4400" b="0" i="0" u="none" strike="noStrike" cap="none" spc="-50" baseline="0">
                <a:solidFill>
                  <a:srgbClr val="000000"/>
                </a:solidFill>
                <a:uFillTx/>
                <a:latin typeface="Avenir Next" panose="020B0503020202020204" pitchFamily="34" charset="0"/>
                <a:ea typeface="Avenir Book"/>
                <a:cs typeface="Avenir Book"/>
                <a:sym typeface="Avenir Book"/>
              </a:defRPr>
            </a:lvl4pPr>
            <a:lvl5pPr marL="3251200" marR="0" indent="-812800" algn="l" defTabSz="825500" rtl="0" latinLnBrk="0">
              <a:lnSpc>
                <a:spcPct val="100000"/>
              </a:lnSpc>
              <a:spcBef>
                <a:spcPts val="1800"/>
              </a:spcBef>
              <a:spcAft>
                <a:spcPts val="0"/>
              </a:spcAft>
              <a:buClrTx/>
              <a:buSzPct val="90000"/>
              <a:buFontTx/>
              <a:buBlip>
                <a:blip r:embed="rId2"/>
              </a:buBlip>
              <a:tabLst/>
              <a:defRPr sz="4400" b="0" i="0" u="none" strike="noStrike" cap="none" spc="-50" baseline="0">
                <a:solidFill>
                  <a:srgbClr val="000000"/>
                </a:solidFill>
                <a:uFillTx/>
                <a:latin typeface="Avenir Next" panose="020B0503020202020204" pitchFamily="34" charset="0"/>
                <a:ea typeface="Avenir Book"/>
                <a:cs typeface="Avenir Book"/>
                <a:sym typeface="Avenir Book"/>
              </a:defRPr>
            </a:lvl5pPr>
            <a:lvl6pPr marL="3860800" marR="0" indent="-812800" algn="l" defTabSz="825500" rtl="0" latinLnBrk="0">
              <a:lnSpc>
                <a:spcPct val="100000"/>
              </a:lnSpc>
              <a:spcBef>
                <a:spcPts val="1800"/>
              </a:spcBef>
              <a:spcAft>
                <a:spcPts val="0"/>
              </a:spcAft>
              <a:buClrTx/>
              <a:buSzPct val="40000"/>
              <a:buFontTx/>
              <a:buBlip>
                <a:blip r:embed="rId3"/>
              </a:buBlip>
              <a:tabLst/>
              <a:defRPr sz="6400" b="0" i="0" u="none" strike="noStrike" cap="none" spc="-64" baseline="0">
                <a:solidFill>
                  <a:srgbClr val="FFFFFF"/>
                </a:solidFill>
                <a:uFillTx/>
                <a:latin typeface="Avenir Book"/>
                <a:ea typeface="Avenir Book"/>
                <a:cs typeface="Avenir Book"/>
                <a:sym typeface="Avenir Book"/>
              </a:defRPr>
            </a:lvl6pPr>
            <a:lvl7pPr marL="4470400" marR="0" indent="-812800" algn="l" defTabSz="825500" rtl="0" latinLnBrk="0">
              <a:lnSpc>
                <a:spcPct val="100000"/>
              </a:lnSpc>
              <a:spcBef>
                <a:spcPts val="1800"/>
              </a:spcBef>
              <a:spcAft>
                <a:spcPts val="0"/>
              </a:spcAft>
              <a:buClrTx/>
              <a:buSzPct val="40000"/>
              <a:buFontTx/>
              <a:buBlip>
                <a:blip r:embed="rId3"/>
              </a:buBlip>
              <a:tabLst/>
              <a:defRPr sz="6400" b="0" i="0" u="none" strike="noStrike" cap="none" spc="-64" baseline="0">
                <a:solidFill>
                  <a:srgbClr val="FFFFFF"/>
                </a:solidFill>
                <a:uFillTx/>
                <a:latin typeface="Avenir Book"/>
                <a:ea typeface="Avenir Book"/>
                <a:cs typeface="Avenir Book"/>
                <a:sym typeface="Avenir Book"/>
              </a:defRPr>
            </a:lvl7pPr>
            <a:lvl8pPr marL="5080000" marR="0" indent="-812800" algn="l" defTabSz="825500" rtl="0" latinLnBrk="0">
              <a:lnSpc>
                <a:spcPct val="100000"/>
              </a:lnSpc>
              <a:spcBef>
                <a:spcPts val="1800"/>
              </a:spcBef>
              <a:spcAft>
                <a:spcPts val="0"/>
              </a:spcAft>
              <a:buClrTx/>
              <a:buSzPct val="40000"/>
              <a:buFontTx/>
              <a:buBlip>
                <a:blip r:embed="rId3"/>
              </a:buBlip>
              <a:tabLst/>
              <a:defRPr sz="6400" b="0" i="0" u="none" strike="noStrike" cap="none" spc="-64" baseline="0">
                <a:solidFill>
                  <a:srgbClr val="FFFFFF"/>
                </a:solidFill>
                <a:uFillTx/>
                <a:latin typeface="Avenir Book"/>
                <a:ea typeface="Avenir Book"/>
                <a:cs typeface="Avenir Book"/>
                <a:sym typeface="Avenir Book"/>
              </a:defRPr>
            </a:lvl8pPr>
            <a:lvl9pPr marL="5689600" marR="0" indent="-812800" algn="l" defTabSz="825500" rtl="0" latinLnBrk="0">
              <a:lnSpc>
                <a:spcPct val="100000"/>
              </a:lnSpc>
              <a:spcBef>
                <a:spcPts val="1800"/>
              </a:spcBef>
              <a:spcAft>
                <a:spcPts val="0"/>
              </a:spcAft>
              <a:buClrTx/>
              <a:buSzPct val="40000"/>
              <a:buFontTx/>
              <a:buBlip>
                <a:blip r:embed="rId3"/>
              </a:buBlip>
              <a:tabLst/>
              <a:defRPr sz="6400" b="0" i="0" u="none" strike="noStrike" cap="none" spc="-64" baseline="0">
                <a:solidFill>
                  <a:srgbClr val="FFFFFF"/>
                </a:solidFill>
                <a:uFillTx/>
                <a:latin typeface="Avenir Book"/>
                <a:ea typeface="Avenir Book"/>
                <a:cs typeface="Avenir Book"/>
                <a:sym typeface="Avenir Book"/>
              </a:defRPr>
            </a:lvl9pPr>
          </a:lstStyle>
          <a:p>
            <a:pPr hangingPunct="1">
              <a:buFont typeface="Arial" panose="020B0604020202020204" pitchFamily="34" charset="0"/>
              <a:buChar char="•"/>
            </a:pPr>
            <a:r>
              <a:rPr lang="pt-PT" sz="2500" dirty="0">
                <a:latin typeface="+mn-lt"/>
              </a:rPr>
              <a:t>Os jurados classificarão o seu caso de acordo com a definição da categoria. Deve ser claro para os jurados porque é que o seu trabalho é merecedor de um prémio naquela categoria de entrada Effie, por isso seja cuidadoso na definição da categoria. Algumas categorias exigem a inclusão de informações específicas na candidatura, e os jurados descontarão pontos se essas informações não forem incluídas. </a:t>
            </a:r>
            <a:endParaRPr lang="en-US" sz="2500" dirty="0">
              <a:latin typeface="+mn-lt"/>
            </a:endParaRPr>
          </a:p>
        </p:txBody>
      </p:sp>
      <p:sp>
        <p:nvSpPr>
          <p:cNvPr id="2" name="Slide Number Placeholder 1">
            <a:extLst>
              <a:ext uri="{FF2B5EF4-FFF2-40B4-BE49-F238E27FC236}">
                <a16:creationId xmlns:a16="http://schemas.microsoft.com/office/drawing/2014/main" id="{DA1BAD66-8FDB-CF11-B9B3-470C99FC412A}"/>
              </a:ext>
            </a:extLst>
          </p:cNvPr>
          <p:cNvSpPr>
            <a:spLocks noGrp="1"/>
          </p:cNvSpPr>
          <p:nvPr>
            <p:ph type="sldNum" sz="quarter" idx="4"/>
          </p:nvPr>
        </p:nvSpPr>
        <p:spPr/>
        <p:txBody>
          <a:bodyPr/>
          <a:lstStyle/>
          <a:p>
            <a:fld id="{86CB4B4D-7CA3-9044-876B-883B54F8677D}" type="slidenum">
              <a:rPr lang="en-GB" smtClean="0"/>
              <a:pPr/>
              <a:t>6</a:t>
            </a:fld>
            <a:endParaRPr lang="en-GB" dirty="0"/>
          </a:p>
        </p:txBody>
      </p:sp>
    </p:spTree>
    <p:extLst>
      <p:ext uri="{BB962C8B-B14F-4D97-AF65-F5344CB8AC3E}">
        <p14:creationId xmlns:p14="http://schemas.microsoft.com/office/powerpoint/2010/main" val="14782048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9D7-E446-C2B3-3C03-0A0EDEDC2965}"/>
              </a:ext>
            </a:extLst>
          </p:cNvPr>
          <p:cNvSpPr>
            <a:spLocks noGrp="1"/>
          </p:cNvSpPr>
          <p:nvPr>
            <p:ph type="title"/>
          </p:nvPr>
        </p:nvSpPr>
        <p:spPr>
          <a:xfrm>
            <a:off x="1955016" y="7286240"/>
            <a:ext cx="14859784" cy="1592289"/>
          </a:xfrm>
        </p:spPr>
        <p:txBody>
          <a:bodyPr>
            <a:normAutofit fontScale="90000"/>
          </a:bodyPr>
          <a:lstStyle/>
          <a:p>
            <a:r>
              <a:rPr lang="pt-PT" sz="8000" dirty="0">
                <a:latin typeface="+mj-lt"/>
              </a:rPr>
              <a:t>Orientações sobre o formulário de inscrição, secção por secção</a:t>
            </a:r>
            <a:endParaRPr lang="en-US" sz="8000" dirty="0">
              <a:latin typeface="+mj-lt"/>
            </a:endParaRPr>
          </a:p>
        </p:txBody>
      </p:sp>
      <p:sp>
        <p:nvSpPr>
          <p:cNvPr id="3" name="Title 1">
            <a:extLst>
              <a:ext uri="{FF2B5EF4-FFF2-40B4-BE49-F238E27FC236}">
                <a16:creationId xmlns:a16="http://schemas.microsoft.com/office/drawing/2014/main" id="{DAA4DBB6-FF9D-EE65-B25C-8E243761D492}"/>
              </a:ext>
            </a:extLst>
          </p:cNvPr>
          <p:cNvSpPr txBox="1">
            <a:spLocks/>
          </p:cNvSpPr>
          <p:nvPr/>
        </p:nvSpPr>
        <p:spPr>
          <a:xfrm>
            <a:off x="1955016" y="10951862"/>
            <a:ext cx="9114037" cy="1592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8" latinLnBrk="0">
              <a:lnSpc>
                <a:spcPct val="100000"/>
              </a:lnSpc>
              <a:spcBef>
                <a:spcPts val="0"/>
              </a:spcBef>
              <a:spcAft>
                <a:spcPts val="0"/>
              </a:spcAft>
              <a:buClrTx/>
              <a:buSzTx/>
              <a:buFontTx/>
              <a:buNone/>
              <a:tabLst/>
              <a:defRPr sz="6600" b="0" i="0" u="none" strike="noStrike" cap="none" spc="-171" baseline="0">
                <a:solidFill>
                  <a:srgbClr val="907030"/>
                </a:solidFill>
                <a:uFillTx/>
                <a:latin typeface="ITC Avant Garde Pro Bk" panose="020B0502020202020204" pitchFamily="34" charset="77"/>
                <a:ea typeface="+mn-ea"/>
                <a:cs typeface="+mn-cs"/>
                <a:sym typeface="ITC Avant Garde Gothic CE Book"/>
              </a:defRPr>
            </a:lvl1pPr>
            <a:lvl2pPr marL="0" marR="0" indent="457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2pPr>
            <a:lvl3pPr marL="0" marR="0" indent="914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3pPr>
            <a:lvl4pPr marL="0" marR="0" indent="1371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4pPr>
            <a:lvl5pPr marL="0" marR="0" indent="18288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5pPr>
            <a:lvl6pPr marL="0" marR="0" indent="22860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6pPr>
            <a:lvl7pPr marL="0" marR="0" indent="27432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7pPr>
            <a:lvl8pPr marL="0" marR="0" indent="32004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8pPr>
            <a:lvl9pPr marL="0" marR="0" indent="3657600" algn="l" defTabSz="2438338" latinLnBrk="0">
              <a:lnSpc>
                <a:spcPct val="100000"/>
              </a:lnSpc>
              <a:spcBef>
                <a:spcPts val="0"/>
              </a:spcBef>
              <a:spcAft>
                <a:spcPts val="0"/>
              </a:spcAft>
              <a:buClrTx/>
              <a:buSzTx/>
              <a:buFontTx/>
              <a:buNone/>
              <a:tabLst/>
              <a:defRPr sz="5800" b="0" i="0" u="none" strike="noStrike" cap="none" spc="-116" baseline="0">
                <a:solidFill>
                  <a:srgbClr val="907030"/>
                </a:solidFill>
                <a:uFillTx/>
                <a:latin typeface="+mn-lt"/>
                <a:ea typeface="+mn-ea"/>
                <a:cs typeface="+mn-cs"/>
                <a:sym typeface="ITC Avant Garde Gothic CE Book"/>
              </a:defRPr>
            </a:lvl9pPr>
          </a:lstStyle>
          <a:p>
            <a:pPr hangingPunct="1"/>
            <a:r>
              <a:rPr lang="pt-PT" sz="4000" dirty="0">
                <a:solidFill>
                  <a:schemeClr val="accent4"/>
                </a:solidFill>
                <a:latin typeface="+mj-lt"/>
              </a:rPr>
              <a:t>Poderá ser útil rever esta secção juntamente com o Kit de Entrada </a:t>
            </a:r>
            <a:endParaRPr lang="en-US" sz="4000" dirty="0">
              <a:solidFill>
                <a:schemeClr val="accent4"/>
              </a:solidFill>
              <a:latin typeface="+mj-lt"/>
            </a:endParaRPr>
          </a:p>
        </p:txBody>
      </p:sp>
    </p:spTree>
    <p:extLst>
      <p:ext uri="{BB962C8B-B14F-4D97-AF65-F5344CB8AC3E}">
        <p14:creationId xmlns:p14="http://schemas.microsoft.com/office/powerpoint/2010/main" val="24963133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7990199" cy="756687"/>
          </a:xfrm>
        </p:spPr>
        <p:txBody>
          <a:bodyPr>
            <a:normAutofit/>
          </a:bodyPr>
          <a:lstStyle/>
          <a:p>
            <a:r>
              <a:rPr lang="en-US" sz="3200" b="1" dirty="0">
                <a:solidFill>
                  <a:schemeClr val="tx2"/>
                </a:solidFill>
              </a:rPr>
              <a:t>QUESTÕES 1A-1B</a:t>
            </a: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0204689" cy="5923325"/>
          </a:xfrm>
          <a:prstGeom prst="rect">
            <a:avLst/>
          </a:prstGeom>
        </p:spPr>
        <p:txBody>
          <a:bodyPr vert="horz" wrap="square" lIns="0" tIns="60960" rIns="0" bIns="0" rtlCol="0">
            <a:noAutofit/>
          </a:bodyPr>
          <a:lstStyle/>
          <a:p>
            <a:pPr marL="25400" marR="274320">
              <a:spcBef>
                <a:spcPts val="480"/>
              </a:spcBef>
            </a:pPr>
            <a:r>
              <a:rPr lang="pt-PT" sz="2500" cap="none" dirty="0">
                <a:solidFill>
                  <a:schemeClr val="tx2"/>
                </a:solidFill>
                <a:latin typeface="+mn-lt"/>
                <a:cs typeface="Calibri"/>
              </a:rPr>
              <a:t>Esta secção é a base que molda os outros elementos do caso. Será avaliada quanto à adequação e à ambição do desafio estratégico. </a:t>
            </a:r>
          </a:p>
          <a:p>
            <a:pPr marL="25400" marR="274320">
              <a:spcBef>
                <a:spcPts val="480"/>
              </a:spcBef>
            </a:pPr>
            <a:endParaRPr lang="en-US" sz="2500" cap="none" dirty="0">
              <a:solidFill>
                <a:schemeClr val="tx2"/>
              </a:solidFill>
              <a:latin typeface="+mn-lt"/>
              <a:cs typeface="Calibri"/>
            </a:endParaRPr>
          </a:p>
          <a:p>
            <a:pPr marL="25400" marR="274320">
              <a:spcBef>
                <a:spcPts val="480"/>
              </a:spcBef>
            </a:pPr>
            <a:r>
              <a:rPr lang="pt-PT" sz="2500" b="1" cap="none" dirty="0">
                <a:solidFill>
                  <a:schemeClr val="tx2"/>
                </a:solidFill>
                <a:latin typeface="+mn-lt"/>
                <a:cs typeface="Calibri"/>
              </a:rPr>
              <a:t>Tenha em conta que os jurados estão à procura de: </a:t>
            </a:r>
          </a:p>
          <a:p>
            <a:pPr marL="368300" marR="274320" indent="-342900">
              <a:spcBef>
                <a:spcPts val="480"/>
              </a:spcBef>
              <a:buFont typeface="Arial" panose="020B0604020202020204" pitchFamily="34" charset="0"/>
              <a:buChar char="•"/>
            </a:pPr>
            <a:r>
              <a:rPr lang="pt-PT" sz="2500" cap="none" dirty="0">
                <a:solidFill>
                  <a:schemeClr val="tx2"/>
                </a:solidFill>
                <a:latin typeface="+mn-lt"/>
              </a:rPr>
              <a:t>Contexto que enquadre claramente a situação e a categoria, especialmente o que é “sucesso” nesta área ou setor em particular. </a:t>
            </a:r>
          </a:p>
          <a:p>
            <a:pPr marL="368300" marR="274320" indent="-342900">
              <a:spcBef>
                <a:spcPts val="480"/>
              </a:spcBef>
              <a:buFont typeface="Arial" panose="020B0604020202020204" pitchFamily="34" charset="0"/>
              <a:buChar char="•"/>
            </a:pPr>
            <a:r>
              <a:rPr lang="pt-PT" sz="2500" cap="none" dirty="0">
                <a:solidFill>
                  <a:schemeClr val="tx2"/>
                </a:solidFill>
                <a:latin typeface="+mn-lt"/>
              </a:rPr>
              <a:t>O desafio do(s) objetivo(s) de marketing em relação à categoria, aos concorrentes, à história da marca e/ou às questões ou tendências do mercado.</a:t>
            </a:r>
          </a:p>
          <a:p>
            <a:pPr marL="368300" marR="274320" indent="-342900">
              <a:spcBef>
                <a:spcPts val="480"/>
              </a:spcBef>
              <a:buFont typeface="Arial" panose="020B0604020202020204" pitchFamily="34" charset="0"/>
              <a:buChar char="•"/>
            </a:pPr>
            <a:r>
              <a:rPr lang="pt-PT" sz="2500" cap="none" dirty="0">
                <a:solidFill>
                  <a:schemeClr val="tx2"/>
                </a:solidFill>
                <a:latin typeface="+mn-lt"/>
              </a:rPr>
              <a:t>Objetivos e </a:t>
            </a:r>
            <a:r>
              <a:rPr lang="pt-PT" sz="2500" cap="none" dirty="0" err="1">
                <a:solidFill>
                  <a:schemeClr val="tx2"/>
                </a:solidFill>
                <a:latin typeface="+mn-lt"/>
              </a:rPr>
              <a:t>KPIs</a:t>
            </a:r>
            <a:r>
              <a:rPr lang="pt-PT" sz="2500" cap="none" dirty="0">
                <a:solidFill>
                  <a:schemeClr val="tx2"/>
                </a:solidFill>
                <a:latin typeface="+mn-lt"/>
              </a:rPr>
              <a:t> claros que se relacionem com o desafio e que não são “adaptados” para corresponder aos resultados do caso.</a:t>
            </a:r>
          </a:p>
          <a:p>
            <a:pPr marL="368300" marR="274320" indent="-342900">
              <a:spcBef>
                <a:spcPts val="480"/>
              </a:spcBef>
              <a:buFont typeface="Arial" panose="020B0604020202020204" pitchFamily="34" charset="0"/>
              <a:buChar char="•"/>
            </a:pPr>
            <a:r>
              <a:rPr lang="pt-PT" sz="2500" cap="none" dirty="0">
                <a:solidFill>
                  <a:schemeClr val="tx2"/>
                </a:solidFill>
                <a:latin typeface="+mn-lt"/>
              </a:rPr>
              <a:t>Explicação da importância dos objetivos para a marca/empresa/causa. </a:t>
            </a:r>
          </a:p>
          <a:p>
            <a:pPr marL="25400" marR="274320">
              <a:spcBef>
                <a:spcPts val="480"/>
              </a:spcBef>
            </a:pPr>
            <a:endParaRPr lang="en-US" sz="2500" cap="none" dirty="0">
              <a:solidFill>
                <a:schemeClr val="tx2"/>
              </a:solidFill>
              <a:latin typeface="+mn-lt"/>
            </a:endParaRPr>
          </a:p>
          <a:p>
            <a:r>
              <a:rPr lang="pt-PT" sz="2500" cap="none" dirty="0">
                <a:solidFill>
                  <a:schemeClr val="tx2"/>
                </a:solidFill>
                <a:latin typeface="+mn-lt"/>
                <a:cs typeface="Calibri"/>
              </a:rPr>
              <a:t>Os jurados costumam dizer que se esta secção for fraca, toda a candidatura fica fraca, porque o contexto é necessário para compreender a dimensão da ideia e a profundidade dos resultados. Os jurados podem não estar familiarizados com a sua marca ou categoria, por isso, utilize esta secção para lhes dar esse contexto. </a:t>
            </a:r>
            <a:endParaRPr lang="en-US" sz="2500" cap="none" dirty="0">
              <a:solidFill>
                <a:schemeClr val="tx2"/>
              </a:solidFill>
              <a:latin typeface="+mn-lt"/>
            </a:endParaRPr>
          </a:p>
          <a:p>
            <a:pPr marL="25400" marR="274320">
              <a:spcBef>
                <a:spcPts val="480"/>
              </a:spcBef>
            </a:pPr>
            <a:endParaRPr lang="en-US" sz="2500" cap="none" dirty="0">
              <a:solidFill>
                <a:schemeClr val="tx2"/>
              </a:solidFill>
              <a:latin typeface="+mn-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Pontuação Secção 1: Desafio, Contexto e Objetivos </a:t>
            </a:r>
            <a:endParaRPr lang="en-US" sz="5400" b="1" cap="none" dirty="0">
              <a:solidFill>
                <a:srgbClr val="946F1F"/>
              </a:solidFill>
              <a:latin typeface="+mj-ea"/>
              <a:ea typeface="+mj-ea"/>
              <a:cs typeface="+mj-cs"/>
            </a:endParaRPr>
          </a:p>
        </p:txBody>
      </p:sp>
      <p:sp>
        <p:nvSpPr>
          <p:cNvPr id="3" name="Slide Number Placeholder 2">
            <a:extLst>
              <a:ext uri="{FF2B5EF4-FFF2-40B4-BE49-F238E27FC236}">
                <a16:creationId xmlns:a16="http://schemas.microsoft.com/office/drawing/2014/main" id="{C505CBA9-6437-C15C-52C2-E6B8058EFBD7}"/>
              </a:ext>
            </a:extLst>
          </p:cNvPr>
          <p:cNvSpPr>
            <a:spLocks noGrp="1"/>
          </p:cNvSpPr>
          <p:nvPr>
            <p:ph type="sldNum" sz="quarter" idx="4"/>
          </p:nvPr>
        </p:nvSpPr>
        <p:spPr/>
        <p:txBody>
          <a:bodyPr/>
          <a:lstStyle/>
          <a:p>
            <a:fld id="{86CB4B4D-7CA3-9044-876B-883B54F8677D}" type="slidenum">
              <a:rPr lang="en-GB" smtClean="0"/>
              <a:pPr/>
              <a:t>8</a:t>
            </a:fld>
            <a:endParaRPr lang="en-GB" dirty="0"/>
          </a:p>
        </p:txBody>
      </p:sp>
    </p:spTree>
    <p:extLst>
      <p:ext uri="{BB962C8B-B14F-4D97-AF65-F5344CB8AC3E}">
        <p14:creationId xmlns:p14="http://schemas.microsoft.com/office/powerpoint/2010/main" val="31518998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161-42C8-1A67-3F87-878071517216}"/>
              </a:ext>
            </a:extLst>
          </p:cNvPr>
          <p:cNvSpPr>
            <a:spLocks noGrp="1"/>
          </p:cNvSpPr>
          <p:nvPr>
            <p:ph type="title"/>
          </p:nvPr>
        </p:nvSpPr>
        <p:spPr>
          <a:xfrm>
            <a:off x="1187458" y="3396685"/>
            <a:ext cx="7990199" cy="756687"/>
          </a:xfrm>
        </p:spPr>
        <p:txBody>
          <a:bodyPr>
            <a:normAutofit/>
          </a:bodyPr>
          <a:lstStyle/>
          <a:p>
            <a:r>
              <a:rPr lang="en-US" sz="3200" b="1" dirty="0">
                <a:solidFill>
                  <a:schemeClr val="tx2"/>
                </a:solidFill>
              </a:rPr>
              <a:t>QUESTÕES 1A-1B</a:t>
            </a:r>
          </a:p>
        </p:txBody>
      </p:sp>
      <p:sp>
        <p:nvSpPr>
          <p:cNvPr id="6" name="object 2">
            <a:extLst>
              <a:ext uri="{FF2B5EF4-FFF2-40B4-BE49-F238E27FC236}">
                <a16:creationId xmlns:a16="http://schemas.microsoft.com/office/drawing/2014/main" id="{8B7B4AB0-E702-DBF2-D9FB-AFCF037E93EA}"/>
              </a:ext>
            </a:extLst>
          </p:cNvPr>
          <p:cNvSpPr txBox="1"/>
          <p:nvPr/>
        </p:nvSpPr>
        <p:spPr>
          <a:xfrm>
            <a:off x="1219200" y="4552853"/>
            <a:ext cx="20204689" cy="6997463"/>
          </a:xfrm>
          <a:prstGeom prst="rect">
            <a:avLst/>
          </a:prstGeom>
        </p:spPr>
        <p:txBody>
          <a:bodyPr vert="horz" wrap="square" lIns="0" tIns="60960" rIns="0" bIns="0" rtlCol="0">
            <a:noAutofit/>
          </a:bodyPr>
          <a:lstStyle/>
          <a:p>
            <a:pPr marL="25400" marR="274320">
              <a:spcBef>
                <a:spcPts val="480"/>
              </a:spcBef>
            </a:pPr>
            <a:r>
              <a:rPr lang="en-US" sz="3200" b="1" cap="none" dirty="0">
                <a:solidFill>
                  <a:schemeClr val="tx2"/>
                </a:solidFill>
                <a:latin typeface="+mj-lt"/>
                <a:cs typeface="Calibri"/>
              </a:rPr>
              <a:t>CONSELHO DOS JURADOS</a:t>
            </a:r>
          </a:p>
          <a:p>
            <a:pPr marL="25400" marR="274320">
              <a:spcBef>
                <a:spcPts val="480"/>
              </a:spcBef>
            </a:pPr>
            <a:endParaRPr lang="en-US" sz="2800" b="1" cap="none" dirty="0">
              <a:solidFill>
                <a:srgbClr val="946F1F"/>
              </a:solidFill>
              <a:latin typeface="+mj-lt"/>
              <a:cs typeface="Calibri"/>
            </a:endParaRPr>
          </a:p>
          <a:p>
            <a:pPr marL="25400" marR="274320">
              <a:spcBef>
                <a:spcPts val="480"/>
              </a:spcBef>
            </a:pPr>
            <a:r>
              <a:rPr lang="pt-PT" sz="2600" b="1" cap="none" dirty="0">
                <a:solidFill>
                  <a:srgbClr val="946F1F"/>
                </a:solidFill>
                <a:latin typeface="+mj-lt"/>
                <a:cs typeface="Calibri"/>
              </a:rPr>
              <a:t>“Os melhores casos articularam claramente o desafio para a marca, a categoria e o cenário competitivo, e quais eram os objetivos gerais. Também tinham </a:t>
            </a:r>
            <a:r>
              <a:rPr lang="pt-PT" sz="2600" b="1" cap="none" dirty="0" err="1">
                <a:solidFill>
                  <a:srgbClr val="946F1F"/>
                </a:solidFill>
                <a:latin typeface="+mj-lt"/>
                <a:cs typeface="Calibri"/>
              </a:rPr>
              <a:t>KPIs</a:t>
            </a:r>
            <a:r>
              <a:rPr lang="pt-PT" sz="2600" b="1" cap="none" dirty="0">
                <a:solidFill>
                  <a:srgbClr val="946F1F"/>
                </a:solidFill>
                <a:latin typeface="+mj-lt"/>
                <a:cs typeface="Calibri"/>
              </a:rPr>
              <a:t> que se alinhavam bem com esse desafio, e que eram claramente adaptados ao resultado obtido”</a:t>
            </a:r>
          </a:p>
          <a:p>
            <a:pPr marL="25400" marR="274320">
              <a:spcBef>
                <a:spcPts val="480"/>
              </a:spcBef>
            </a:pPr>
            <a:endParaRPr lang="en-US" sz="2600" cap="none" dirty="0">
              <a:latin typeface="+mj-lt"/>
              <a:cs typeface="Calibri"/>
            </a:endParaRPr>
          </a:p>
          <a:p>
            <a:pPr marL="25400" marR="274320">
              <a:spcBef>
                <a:spcPts val="480"/>
              </a:spcBef>
            </a:pPr>
            <a:r>
              <a:rPr lang="pt-PT" sz="2600" b="1" cap="none" dirty="0">
                <a:solidFill>
                  <a:schemeClr val="tx2"/>
                </a:solidFill>
                <a:latin typeface="+mj-lt"/>
                <a:cs typeface="Calibri"/>
              </a:rPr>
              <a:t>“Certifique-se de que os objetivos estão claramente definidos. Se o objetivo é notoriedade, que incremento procurava e de que nível para que nível? Deixar o objetivo em aberto dificulta dar crédito à dificuldade do desafio” </a:t>
            </a:r>
          </a:p>
          <a:p>
            <a:pPr marL="25400" marR="274320">
              <a:spcBef>
                <a:spcPts val="480"/>
              </a:spcBef>
            </a:pPr>
            <a:endParaRPr lang="en-US" sz="2600" b="1" cap="none" dirty="0">
              <a:latin typeface="+mj-lt"/>
              <a:cs typeface="Calibri"/>
            </a:endParaRPr>
          </a:p>
          <a:p>
            <a:pPr marL="25400" marR="274320">
              <a:spcBef>
                <a:spcPts val="480"/>
              </a:spcBef>
            </a:pPr>
            <a:r>
              <a:rPr lang="pt-PT" sz="2600" b="1" cap="none" dirty="0">
                <a:solidFill>
                  <a:srgbClr val="946F1F"/>
                </a:solidFill>
                <a:latin typeface="+mj-lt"/>
                <a:cs typeface="Calibri"/>
              </a:rPr>
              <a:t>“Partilhar totalmente o contexto, para que os jurados compreendam bem a situação. Assegurar que a dificuldade em atingir o objetivo é clara e atenuar o impacto de atividades fora da campanha” </a:t>
            </a:r>
          </a:p>
          <a:p>
            <a:pPr marL="25400" marR="274320">
              <a:spcBef>
                <a:spcPts val="480"/>
              </a:spcBef>
            </a:pPr>
            <a:endParaRPr lang="en-US" sz="2600" b="1" cap="none" dirty="0">
              <a:latin typeface="+mj-lt"/>
              <a:cs typeface="Calibri"/>
            </a:endParaRPr>
          </a:p>
          <a:p>
            <a:pPr marL="25400" marR="274320">
              <a:spcBef>
                <a:spcPts val="480"/>
              </a:spcBef>
            </a:pPr>
            <a:r>
              <a:rPr lang="pt-PT" sz="2600" b="1" cap="none" dirty="0">
                <a:solidFill>
                  <a:schemeClr val="tx2"/>
                </a:solidFill>
                <a:latin typeface="+mj-lt"/>
                <a:cs typeface="Calibri"/>
              </a:rPr>
              <a:t>“Seja ESPECÍFICO e mensurável nos seus objetivos. Ajude os jurados a compreender o contexto dessa meta/objetivo” </a:t>
            </a:r>
          </a:p>
          <a:p>
            <a:pPr marL="25400" marR="274320">
              <a:spcBef>
                <a:spcPts val="480"/>
              </a:spcBef>
            </a:pPr>
            <a:endParaRPr lang="en-US" sz="2600" b="1" cap="none" dirty="0">
              <a:latin typeface="+mj-lt"/>
              <a:cs typeface="Calibri"/>
            </a:endParaRPr>
          </a:p>
          <a:p>
            <a:pPr marL="25400" marR="274320">
              <a:spcBef>
                <a:spcPts val="480"/>
              </a:spcBef>
            </a:pPr>
            <a:r>
              <a:rPr lang="pt-PT" sz="2600" b="1" cap="none" dirty="0">
                <a:solidFill>
                  <a:srgbClr val="946F1F"/>
                </a:solidFill>
                <a:latin typeface="+mj-lt"/>
                <a:cs typeface="Calibri"/>
              </a:rPr>
              <a:t>“Defina objetivos mensuráveis para ajudar a avaliar se os resultados foram realmente bons, ótimos ou apenas aceitáveis.” </a:t>
            </a:r>
            <a:endParaRPr lang="en-US" sz="2500" cap="none" dirty="0">
              <a:solidFill>
                <a:schemeClr val="tx2"/>
              </a:solidFill>
              <a:latin typeface="+mn-lt"/>
              <a:cs typeface="Calibri"/>
            </a:endParaRPr>
          </a:p>
        </p:txBody>
      </p:sp>
      <p:sp>
        <p:nvSpPr>
          <p:cNvPr id="4" name="object 2">
            <a:extLst>
              <a:ext uri="{FF2B5EF4-FFF2-40B4-BE49-F238E27FC236}">
                <a16:creationId xmlns:a16="http://schemas.microsoft.com/office/drawing/2014/main" id="{40B37427-1055-5748-7F78-01F9FBC5E3B0}"/>
              </a:ext>
            </a:extLst>
          </p:cNvPr>
          <p:cNvSpPr txBox="1"/>
          <p:nvPr/>
        </p:nvSpPr>
        <p:spPr>
          <a:xfrm>
            <a:off x="1187458" y="9163147"/>
            <a:ext cx="20204689" cy="1751934"/>
          </a:xfrm>
          <a:prstGeom prst="rect">
            <a:avLst/>
          </a:prstGeom>
        </p:spPr>
        <p:txBody>
          <a:bodyPr vert="horz" wrap="square" lIns="0" tIns="60960" rIns="0" bIns="0" rtlCol="0">
            <a:noAutofit/>
          </a:bodyPr>
          <a:lstStyle/>
          <a:p>
            <a:pPr marL="25400" marR="274320">
              <a:spcBef>
                <a:spcPts val="480"/>
              </a:spcBef>
            </a:pPr>
            <a:endParaRPr lang="en-US" sz="2500" cap="none" dirty="0">
              <a:latin typeface="+mj-lt"/>
              <a:cs typeface="Calibri"/>
            </a:endParaRPr>
          </a:p>
        </p:txBody>
      </p:sp>
      <p:sp>
        <p:nvSpPr>
          <p:cNvPr id="5" name="TextBox 4">
            <a:extLst>
              <a:ext uri="{FF2B5EF4-FFF2-40B4-BE49-F238E27FC236}">
                <a16:creationId xmlns:a16="http://schemas.microsoft.com/office/drawing/2014/main" id="{A8DB3260-2637-307F-8926-5F556FB3D9DA}"/>
              </a:ext>
            </a:extLst>
          </p:cNvPr>
          <p:cNvSpPr txBox="1"/>
          <p:nvPr/>
        </p:nvSpPr>
        <p:spPr>
          <a:xfrm>
            <a:off x="1219200" y="1307866"/>
            <a:ext cx="163677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69"/>
            <a:r>
              <a:rPr lang="pt-PT" sz="5400" b="1" cap="none" dirty="0">
                <a:solidFill>
                  <a:srgbClr val="946F1F"/>
                </a:solidFill>
                <a:latin typeface="+mj-ea"/>
                <a:ea typeface="+mj-ea"/>
                <a:cs typeface="+mj-cs"/>
              </a:rPr>
              <a:t>Pontuação da Secção 1: Desafio, Contexto e Objetivos </a:t>
            </a:r>
          </a:p>
        </p:txBody>
      </p:sp>
      <p:sp>
        <p:nvSpPr>
          <p:cNvPr id="3" name="Slide Number Placeholder 2">
            <a:extLst>
              <a:ext uri="{FF2B5EF4-FFF2-40B4-BE49-F238E27FC236}">
                <a16:creationId xmlns:a16="http://schemas.microsoft.com/office/drawing/2014/main" id="{7E352CC7-90EB-CCC0-D6DF-44DF5F100903}"/>
              </a:ext>
            </a:extLst>
          </p:cNvPr>
          <p:cNvSpPr>
            <a:spLocks noGrp="1"/>
          </p:cNvSpPr>
          <p:nvPr>
            <p:ph type="sldNum" sz="quarter" idx="4"/>
          </p:nvPr>
        </p:nvSpPr>
        <p:spPr/>
        <p:txBody>
          <a:bodyPr/>
          <a:lstStyle/>
          <a:p>
            <a:fld id="{86CB4B4D-7CA3-9044-876B-883B54F8677D}" type="slidenum">
              <a:rPr lang="en-GB" smtClean="0"/>
              <a:pPr/>
              <a:t>9</a:t>
            </a:fld>
            <a:endParaRPr lang="en-GB" dirty="0"/>
          </a:p>
        </p:txBody>
      </p:sp>
    </p:spTree>
    <p:extLst>
      <p:ext uri="{BB962C8B-B14F-4D97-AF65-F5344CB8AC3E}">
        <p14:creationId xmlns:p14="http://schemas.microsoft.com/office/powerpoint/2010/main" val="151407588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1_BasicWhite">
  <a:themeElements>
    <a:clrScheme name="EFFIE_COLOUR_PALETTE">
      <a:dk1>
        <a:srgbClr val="907030"/>
      </a:dk1>
      <a:lt1>
        <a:srgbClr val="907030"/>
      </a:lt1>
      <a:dk2>
        <a:srgbClr val="000402"/>
      </a:dk2>
      <a:lt2>
        <a:srgbClr val="9EA5AC"/>
      </a:lt2>
      <a:accent1>
        <a:srgbClr val="907030"/>
      </a:accent1>
      <a:accent2>
        <a:srgbClr val="9DA4AB"/>
      </a:accent2>
      <a:accent3>
        <a:srgbClr val="954828"/>
      </a:accent3>
      <a:accent4>
        <a:srgbClr val="FFFFFF"/>
      </a:accent4>
      <a:accent5>
        <a:srgbClr val="1C2EBF"/>
      </a:accent5>
      <a:accent6>
        <a:srgbClr val="FF3B00"/>
      </a:accent6>
      <a:hlink>
        <a:srgbClr val="1C2EBF"/>
      </a:hlink>
      <a:folHlink>
        <a:srgbClr val="9EA5AC"/>
      </a:folHlink>
    </a:clrScheme>
    <a:fontScheme name="21_BasicWhite">
      <a:majorFont>
        <a:latin typeface="ITC Avant Garde Gothic CE Book"/>
        <a:ea typeface="ITC Avant Garde Gothic CE Book"/>
        <a:cs typeface="ITC Avant Garde Gothic CE Book"/>
      </a:majorFont>
      <a:minorFont>
        <a:latin typeface="ITC Avant Garde Gothic CE Book"/>
        <a:ea typeface="ITC Avant Garde Gothic CE Book"/>
        <a:cs typeface="ITC Avant Garde Gothic CE Boo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a:stretch>
        </a:blipFill>
        <a:ln w="635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90703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ESTING" id="{8AA548B5-3409-C449-89AE-4FC13DFE2616}" vid="{0D123448-4FC0-FC4B-AFDB-76BBF8E07682}"/>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ITC Avant Garde Gothic CE Book"/>
        <a:ea typeface="ITC Avant Garde Gothic CE Book"/>
        <a:cs typeface="ITC Avant Garde Gothic CE Book"/>
      </a:majorFont>
      <a:minorFont>
        <a:latin typeface="ITC Avant Garde Gothic CE Book"/>
        <a:ea typeface="ITC Avant Garde Gothic CE Book"/>
        <a:cs typeface="ITC Avant Garde Gothic CE Boo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a:stretch>
        </a:blipFill>
        <a:ln w="635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90703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1800" b="0" i="0" u="none" strike="noStrike" cap="all" spc="0" normalizeH="0" baseline="0">
            <a:ln>
              <a:noFill/>
            </a:ln>
            <a:solidFill>
              <a:srgbClr val="5E5E5E"/>
            </a:solidFill>
            <a:effectLst/>
            <a:uFillTx/>
            <a:latin typeface="Avenir Heavy"/>
            <a:ea typeface="Avenir Heavy"/>
            <a:cs typeface="Avenir Heavy"/>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38af4f3-9644-46d5-83d7-61134c8fb4c0" xsi:nil="true"/>
    <lcf76f155ced4ddcb4097134ff3c332f xmlns="f2b6a8cd-1bc9-4a83-bc71-fe3ed32043d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35E6B0329136499C8DC036999190D4" ma:contentTypeVersion="22" ma:contentTypeDescription="Create a new document." ma:contentTypeScope="" ma:versionID="8e51a28b453276acd4d9d701ed7c9f08">
  <xsd:schema xmlns:xsd="http://www.w3.org/2001/XMLSchema" xmlns:xs="http://www.w3.org/2001/XMLSchema" xmlns:p="http://schemas.microsoft.com/office/2006/metadata/properties" xmlns:ns2="f2b6a8cd-1bc9-4a83-bc71-fe3ed32043d4" xmlns:ns3="738af4f3-9644-46d5-83d7-61134c8fb4c0" targetNamespace="http://schemas.microsoft.com/office/2006/metadata/properties" ma:root="true" ma:fieldsID="8859718ee94f32987946c8b18c4e6660" ns2:_="" ns3:_="">
    <xsd:import namespace="f2b6a8cd-1bc9-4a83-bc71-fe3ed32043d4"/>
    <xsd:import namespace="738af4f3-9644-46d5-83d7-61134c8fb4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6a8cd-1bc9-4a83-bc71-fe3ed3204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609efc7-97c4-4265-8a72-fed894b355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8af4f3-9644-46d5-83d7-61134c8fb4c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a905ee-c6a7-463f-86f5-a8acace2d29b}" ma:internalName="TaxCatchAll" ma:showField="CatchAllData" ma:web="738af4f3-9644-46d5-83d7-61134c8fb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693CF5-872E-4704-AF63-8EE3E1478F29}">
  <ds:schemaRefs>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38af4f3-9644-46d5-83d7-61134c8fb4c0"/>
    <ds:schemaRef ds:uri="f2b6a8cd-1bc9-4a83-bc71-fe3ed32043d4"/>
    <ds:schemaRef ds:uri="http://purl.org/dc/elements/1.1/"/>
  </ds:schemaRefs>
</ds:datastoreItem>
</file>

<file path=customXml/itemProps2.xml><?xml version="1.0" encoding="utf-8"?>
<ds:datastoreItem xmlns:ds="http://schemas.openxmlformats.org/officeDocument/2006/customXml" ds:itemID="{8C25F710-6915-4124-A597-F699922C0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6a8cd-1bc9-4a83-bc71-fe3ed32043d4"/>
    <ds:schemaRef ds:uri="738af4f3-9644-46d5-83d7-61134c8fb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792F9E-B184-4695-A85A-BF576AF7BF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5932</TotalTime>
  <Words>4243</Words>
  <Application>Microsoft Office PowerPoint</Application>
  <PresentationFormat>Personalizados</PresentationFormat>
  <Paragraphs>303</Paragraphs>
  <Slides>25</Slides>
  <Notes>6</Notes>
  <HiddenSlides>0</HiddenSlides>
  <MMClips>0</MMClips>
  <ScaleCrop>false</ScaleCrop>
  <HeadingPairs>
    <vt:vector size="6" baseType="variant">
      <vt:variant>
        <vt:lpstr>Tipos de letra usados</vt:lpstr>
      </vt:variant>
      <vt:variant>
        <vt:i4>13</vt:i4>
      </vt:variant>
      <vt:variant>
        <vt:lpstr>Tema</vt:lpstr>
      </vt:variant>
      <vt:variant>
        <vt:i4>1</vt:i4>
      </vt:variant>
      <vt:variant>
        <vt:lpstr>Títulos dos diapositivos</vt:lpstr>
      </vt:variant>
      <vt:variant>
        <vt:i4>25</vt:i4>
      </vt:variant>
    </vt:vector>
  </HeadingPairs>
  <TitlesOfParts>
    <vt:vector size="39" baseType="lpstr">
      <vt:lpstr>-webkit-standard</vt:lpstr>
      <vt:lpstr>Avenir Next Medium</vt:lpstr>
      <vt:lpstr>Avenir Book</vt:lpstr>
      <vt:lpstr>Avenir Heavy</vt:lpstr>
      <vt:lpstr>Helvetica Neue Medium</vt:lpstr>
      <vt:lpstr>ITC Avant Garde Pro Md</vt:lpstr>
      <vt:lpstr>ITC Avant Garde Pro Bk</vt:lpstr>
      <vt:lpstr>Avenir Next</vt:lpstr>
      <vt:lpstr>Courier New</vt:lpstr>
      <vt:lpstr>Avenir Next Demi Bold</vt:lpstr>
      <vt:lpstr>Arial</vt:lpstr>
      <vt:lpstr>Helvetica Neue</vt:lpstr>
      <vt:lpstr>Avenir Light</vt:lpstr>
      <vt:lpstr>21_BasicWhite</vt:lpstr>
      <vt:lpstr>Apresentação do PowerPoint</vt:lpstr>
      <vt:lpstr>Índice </vt:lpstr>
      <vt:lpstr>Orientações gerais </vt:lpstr>
      <vt:lpstr>Apresentação do PowerPoint</vt:lpstr>
      <vt:lpstr>Apresentação do PowerPoint</vt:lpstr>
      <vt:lpstr>Apresentação do PowerPoint</vt:lpstr>
      <vt:lpstr>Orientações sobre o formulário de inscrição, secção por secção</vt:lpstr>
      <vt:lpstr>QUESTÕES 1A-1B</vt:lpstr>
      <vt:lpstr>QUESTÕES 1A-1B</vt:lpstr>
      <vt:lpstr>QUESTÕES 2A-2C</vt:lpstr>
      <vt:lpstr>QUESTÕES  2A-2C</vt:lpstr>
      <vt:lpstr>QUESTÕES 3A-3C + TRABALHO CRIATIVO + VISÃO GERAL DO INVESTIMENTO </vt:lpstr>
      <vt:lpstr>QUESTÕES 3A-3C + TRABALHO CRIATIVO + VISÃO GERAL DO INVESTIMENTO  </vt:lpstr>
      <vt:lpstr>QUESTÕES 3A-3C + TRABALHO CRIATIVO + VISÃO GERAL DO INVESTIMENTO    </vt:lpstr>
      <vt:lpstr>QUESTÕES 4A-4B</vt:lpstr>
      <vt:lpstr>QUESTÕES  4A-4B</vt:lpstr>
      <vt:lpstr>QUESTÕES  4A-4B</vt:lpstr>
      <vt:lpstr>Algumas Orientações específicas por categoria</vt:lpstr>
      <vt:lpstr>CONSELHO DOS JURADOS</vt:lpstr>
      <vt:lpstr>CONSELHO DOS JURADOS</vt:lpstr>
      <vt:lpstr>CONSELHO DOS JURADOS</vt:lpstr>
      <vt:lpstr>CONSELHO DOS JURADOS</vt:lpstr>
      <vt:lpstr>Outros Recursos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APAP Effie</dc:creator>
  <cp:lastModifiedBy>Sofia Barros</cp:lastModifiedBy>
  <cp:revision>80</cp:revision>
  <dcterms:modified xsi:type="dcterms:W3CDTF">2025-05-14T12:30:05Z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0x010100E235E6B0329136499C8DC036999190D4</vt:lpwstr>
  </property>
  <property fmtid="{D5CDD505-2E9C-101B-9397-08002B2CF9AE}" pid="3" name="MediaServiceImageTags">
    <vt:lpwstr/>
  </property>
</Properties>
</file>